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65" r:id="rId8"/>
    <p:sldId id="264" r:id="rId9"/>
    <p:sldId id="266" r:id="rId10"/>
    <p:sldId id="267" r:id="rId11"/>
    <p:sldId id="268" r:id="rId12"/>
    <p:sldId id="269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38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https://cf3.ppt-online.org/files3/slide/t/tVlr9S1FkCXhLsw3jQA5Yv6PMEUf8mKnZ4oRI7/slide-0.jp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414" t="24697" r="9008" b="5812"/>
          <a:stretch/>
        </p:blipFill>
        <p:spPr bwMode="auto">
          <a:xfrm>
            <a:off x="1043608" y="836712"/>
            <a:ext cx="7056784" cy="525658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260648"/>
            <a:ext cx="8229600" cy="144016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Математическое путешествие за сказкой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043608" y="5301208"/>
            <a:ext cx="3816424" cy="1368152"/>
          </a:xfrm>
        </p:spPr>
        <p:txBody>
          <a:bodyPr>
            <a:normAutofit lnSpcReduction="10000"/>
          </a:bodyPr>
          <a:lstStyle/>
          <a:p>
            <a:pPr algn="l"/>
            <a:r>
              <a:rPr lang="ru-RU" dirty="0" smtClean="0"/>
              <a:t>Подготовила воспитатель </a:t>
            </a:r>
          </a:p>
          <a:p>
            <a:pPr algn="l"/>
            <a:r>
              <a:rPr lang="ru-RU" dirty="0" err="1" smtClean="0"/>
              <a:t>Трунаева</a:t>
            </a:r>
            <a:r>
              <a:rPr lang="ru-RU" dirty="0" smtClean="0"/>
              <a:t> А.С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7625491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i.pinimg.com/originals/f9/bb/b6/f9bbb604a2229445e18890a7c5a0c3a0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5" y="404664"/>
            <a:ext cx="6984776" cy="612068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53735773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476672"/>
            <a:ext cx="7992888" cy="59046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0262375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avatars.dzeninfra.ru/get-zen_doc/3503969/pub_601640b65930a614f2e5a7df_601651f717d39f78dfd30aa6/scale_1200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692696"/>
            <a:ext cx="8064895" cy="525658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305794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s://i.mycdn.me/image?id=890662734978&amp;t=50&amp;plc=WEB&amp;tkn=*RvId5TzEAk8maXd0RrkrukmwR_U&amp;fn=external_8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620688"/>
            <a:ext cx="7560839" cy="561662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8692596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nukadeti.ru/content/images/essence/tale/353/1231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548680"/>
            <a:ext cx="7200800" cy="561662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7345168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catherineasquithgallery.com/uploads/posts/2021-03/1614554756_57-p-kartinka-dereva-na-belom-fone-84.pn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1" y="595312"/>
            <a:ext cx="7416824" cy="566737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9947064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st2.depositphotos.com/1967477/7371/v/950/depositphotos_73711429-stock-illustration-cartoon-green-apple-tree-full.jpg"/>
          <p:cNvPicPr/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9" y="332657"/>
            <a:ext cx="7056784" cy="619268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5438898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i.pinimg.com/originals/9c/8f/e5/9c8fe559cb4936ae1a725ad930b6e7d3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404664"/>
            <a:ext cx="7992888" cy="576064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93961962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Припев: Бабушка мне сказку рассказала, Непременно правда побеждала. 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548680"/>
            <a:ext cx="7416824" cy="547260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04243778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e7.pngegg.com/pngimages/471/805/png-clipart-%D0%96%D0%B8%D0%B2%D0%B0%D1%8F-%D0%B0%D0%B7%D0%B1%D1%83%D0%BA%D0%B0-room-animated-film-hut-room-internet.png"/>
          <p:cNvPicPr/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99667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332656"/>
            <a:ext cx="7848871" cy="590465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96437203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avatars.mds.yandex.net/get-mpic/4407580/img_id3566339164432831946.jpeg/ori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404664"/>
            <a:ext cx="7488832" cy="590465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32442093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37</TotalTime>
  <Words>8</Words>
  <Application>Microsoft Office PowerPoint</Application>
  <PresentationFormat>Экран (4:3)</PresentationFormat>
  <Paragraphs>3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Апекс</vt:lpstr>
      <vt:lpstr>Математическое путешествие за сказкой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Математическое путешествие за сказкой</dc:title>
  <dc:creator>1</dc:creator>
  <cp:lastModifiedBy>1</cp:lastModifiedBy>
  <cp:revision>4</cp:revision>
  <dcterms:created xsi:type="dcterms:W3CDTF">2022-11-13T18:15:27Z</dcterms:created>
  <dcterms:modified xsi:type="dcterms:W3CDTF">2022-11-13T20:03:19Z</dcterms:modified>
</cp:coreProperties>
</file>