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83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1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39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1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8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47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6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38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28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4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1494-37D5-4E31-A9DD-C2F20B70C13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FE1E9-A5EC-40D3-A123-8454F54EB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12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6074664" cy="4805363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начинайте разговор с ребенком, если вы в плохом настроении. 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дайте оценку проступку, ошибке. Узнайте, что ребенок думает по этому поводу.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унижайте ребенка.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вымогайте обещаний, для ребенка они ничего не значат.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Оценивайте поступок, а не личность: «Поступил плохо», вместо «Ты плохой».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замечания прикоснитесь к ребенку и дайте почувствовать, что вы ему сочувствуете, верите в него.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должно быть не нормой, а исключением.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Наказывайте за проступок, а не потому, что у вас плохое настроение.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читайте длинных нотаций.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напоминайте о проступке.</a:t>
            </a:r>
          </a:p>
          <a:p>
            <a:pPr lvl="0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Ведите разговор о проступке наедине с сыном (дочерью).</a:t>
            </a:r>
          </a:p>
          <a:p>
            <a:endParaRPr lang="ru-RU" dirty="0"/>
          </a:p>
        </p:txBody>
      </p:sp>
      <p:pic>
        <p:nvPicPr>
          <p:cNvPr id="5" name="Объект 4" descr="https://sun9-70.userapi.com/impg/DFWsmq1LZP0YC65EZWxfhvNpcy81BK-Rh9_IZg/Za28E0x8dlY.jpg?size=800x577&amp;quality=95&amp;sign=692106cc8315ffc2196612dad02abe08&amp;type=album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336" y="1825625"/>
            <a:ext cx="4581144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«Если ваш малыш провинился»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16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127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Памятка «Если ваш малыш провинился»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«Если ваш малыш провинился»</dc:title>
  <dc:creator>dsdamyrak@outlook.com</dc:creator>
  <cp:lastModifiedBy>dsdamyrak@outlook.com</cp:lastModifiedBy>
  <cp:revision>1</cp:revision>
  <dcterms:created xsi:type="dcterms:W3CDTF">2023-02-07T09:30:24Z</dcterms:created>
  <dcterms:modified xsi:type="dcterms:W3CDTF">2023-02-07T09:34:46Z</dcterms:modified>
</cp:coreProperties>
</file>