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D2B8C-3398-4F84-A590-BBA9FAC00878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F6271-A2D5-4034-A128-F0A26405D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484784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Народные  традиции.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2708920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00B0F0"/>
                </a:solidFill>
              </a:rPr>
              <a:t>ПАСХА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27784" y="260648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«Духовно- нравственное воспитание и образование детей дошкольного возраста»</a:t>
            </a:r>
          </a:p>
          <a:p>
            <a:pPr algn="ctr"/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71801" y="4509120"/>
            <a:ext cx="63721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МБДОУ «Детский сад № 30 «Родничок» п.Ушаково</a:t>
            </a:r>
          </a:p>
          <a:p>
            <a:pPr algn="ctr"/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Горбова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Любовь Николаевна</a:t>
            </a:r>
          </a:p>
          <a:p>
            <a:pPr algn="ctr"/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39752" y="260648"/>
            <a:ext cx="65527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Пасха — самый главный христианский праздник. В это день верующие отмечают воскресение из мёртвых Иисуса Христа. Православная церковь празднует Пасху уже более двух тысяч лет.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pasha[1]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033465"/>
            <a:ext cx="7056784" cy="4704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132856"/>
            <a:ext cx="5076056" cy="38070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99792" y="404665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Праздник «Пасха» - это праздник радости, добра, любви. Дети пели весёлые песни про Пасху, читали стихотворения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3059832" y="305989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Хороводная песня «Солнышко»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484784"/>
            <a:ext cx="4716016" cy="3537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60648"/>
            <a:ext cx="6516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Игра: «Солнышко – вёдрышко».</a:t>
            </a:r>
            <a:endParaRPr lang="ru-RU" sz="3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556792"/>
            <a:ext cx="5436096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955" y="2086982"/>
            <a:ext cx="4355976" cy="32669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27784" y="332656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В светлый праздник пасхи, дети катали крашеные яйца с горки.  Чье яйцо покатившись с горки  сталкивало другие </a:t>
            </a:r>
            <a:r>
              <a:rPr lang="ru-RU" dirty="0" err="1">
                <a:solidFill>
                  <a:srgbClr val="FF0000"/>
                </a:solidFill>
                <a:latin typeface="Arial Black" pitchFamily="34" charset="0"/>
              </a:rPr>
              <a:t>крашенки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, тот и забирал эти яйца. Выигрывал тот, у кого было больше всего праздничных </a:t>
            </a:r>
            <a:r>
              <a:rPr lang="ru-RU" dirty="0" err="1">
                <a:solidFill>
                  <a:srgbClr val="FF0000"/>
                </a:solidFill>
                <a:latin typeface="Arial Black" pitchFamily="34" charset="0"/>
              </a:rPr>
              <a:t>крашенок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927" y="4243965"/>
            <a:ext cx="3551073" cy="2219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88640"/>
            <a:ext cx="56166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П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разднование Пасхи — «праздник праздников», прославляющий победу добра над злом, жизни над смертью, света над тьмой. В этот день принято печь пасхальные куличи, делать творожную пасху и красить яйца. Выставка поделок «Светлая Пасха»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636912"/>
            <a:ext cx="3923928" cy="2942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0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Яйцо — это символ жизни, её возрождения. Яйца красят в разные цвета и дарят со словами: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«Христос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воскресе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!»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В ответ следует сказать: «Воистину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воскресе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!» — и расцеловаться в знак всепрощения и любви к близким.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204864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8" y="25117"/>
            <a:ext cx="9137395" cy="683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191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216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Times New Roman</vt:lpstr>
      <vt:lpstr>Тема Office</vt:lpstr>
      <vt:lpstr>Народные  традиции.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70</cp:revision>
  <dcterms:created xsi:type="dcterms:W3CDTF">2013-03-13T14:30:18Z</dcterms:created>
  <dcterms:modified xsi:type="dcterms:W3CDTF">2023-02-04T20:42:51Z</dcterms:modified>
</cp:coreProperties>
</file>