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mur" initials="T" lastIdx="2" clrIdx="0">
    <p:extLst>
      <p:ext uri="{19B8F6BF-5375-455C-9EA6-DF929625EA0E}">
        <p15:presenceInfo xmlns:p15="http://schemas.microsoft.com/office/powerpoint/2012/main" userId="Timu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0201" autoAdjust="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1-14T12:36:19.166" idx="2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DE7F0-9177-4F45-956F-A8B989B2F07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AD8CE-F693-4CD9-A12D-3D08D85B38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032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8AD8CE-F693-4CD9-A12D-3D08D85B382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47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B098BB-8377-427A-8D7F-ABB7F5A6EF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59962BA-B4AA-4820-A156-86C712D067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B67B84-1996-40E4-98AC-FE75172C0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5D36-9F52-46E1-BD81-40F5511FB6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B035BF-8B13-442A-A03C-688930BE7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A1D542-F551-47C2-96DE-5BF73AA12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538EB-1505-485E-8AAF-23D48302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185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E9A697-1EAC-4497-ADB0-019ECDEA2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E8137D9-7784-48CC-9CFC-0BC4C65122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3BEBCE-5E49-4AA6-8D82-A5536F100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5D36-9F52-46E1-BD81-40F5511FB6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27D2E7A-FC39-455F-A0BD-F50FBEF44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A94F1A-5E8D-423A-86B8-DD9F2A532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538EB-1505-485E-8AAF-23D48302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86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EE41B1E-FD4F-4DE1-A068-14503E341F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531C513-2F08-4C43-ADB8-6E92D2AA6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73CE24-41EA-4A9C-A4BE-A1E353FFA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5D36-9F52-46E1-BD81-40F5511FB6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08E9AE-2092-483C-AD8C-C4E283C1E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B3BDA1-1E13-482C-92E9-5157A1883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538EB-1505-485E-8AAF-23D48302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113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C97226-E913-4D93-B671-193B75D23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18C83D-335C-4031-888E-9F790C275D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141CD4D-C227-4A7B-8F5D-FF8BA0CE6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5D36-9F52-46E1-BD81-40F5511FB6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08635D-F273-45D7-A243-21BE7FFFD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5156933-43EC-45F2-8DBE-BC5066B6D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538EB-1505-485E-8AAF-23D48302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658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64A523-D9B6-41F9-8ADF-8459DFB81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8AB2E17-25D7-4E27-8363-2C73922C9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25D1BF-281F-4DE9-85E2-FB514B751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5D36-9F52-46E1-BD81-40F5511FB6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DEF30E-A9A9-4F55-8B25-70284FBC0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B6B0E1-4193-4988-991B-0E3CFEF8D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538EB-1505-485E-8AAF-23D48302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836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419182-B38C-427E-BCEB-924AAD215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8EA803-0ED3-4698-A23F-4D27C6B9D5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E010E98-C28C-428C-9A04-5B5E0AA50A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C6CFC8A-614F-43C5-B134-40D1659DF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5D36-9F52-46E1-BD81-40F5511FB6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9E53FA6-2A26-4DF5-909B-145A05B79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55E2A14-3AFB-4149-94F5-2220A3A2C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538EB-1505-485E-8AAF-23D48302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339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7503F7-5BB3-4326-AE7A-1B215BDBC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EE9736D-7314-4BCB-8142-939EC40695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0B4D62E-B256-48CA-92B7-96CF43CF2F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4CDE0F1-98B2-4C7F-9403-CD4DA0A002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FD44E78-F4C2-4872-A38B-4B4ABB99A4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01D5A01-5164-4EA9-8E5B-69F4AAD39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5D36-9F52-46E1-BD81-40F5511FB6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D378321-EA13-46F7-8ADA-7BA6AB90E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E4BB32C-7CDF-4CBC-B040-69E9AB9FF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538EB-1505-485E-8AAF-23D48302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561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964340-C91A-4F5C-9197-AB5C15346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7C48039-06CA-4CE0-9C25-C6012833F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5D36-9F52-46E1-BD81-40F5511FB6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C0B6708-59F6-43E6-BC0A-0B763E08F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42CE53E-DF78-4077-B63C-049E43820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538EB-1505-485E-8AAF-23D48302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554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CC0B7BD-AE62-4252-8A57-9C35D1C46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5D36-9F52-46E1-BD81-40F5511FB6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2417658-D5DE-4822-8BC3-40E22A561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B82D7F7-F76A-47DA-B0AE-93415FAF1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538EB-1505-485E-8AAF-23D48302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952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6EE536-19E8-405B-94BD-631B7B02A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383A1E-733F-41BD-851F-85A701E72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0F253FB-10C6-41E7-A872-2DAC3517D9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4ED44DE-7A17-4183-A612-00C1C50B7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5D36-9F52-46E1-BD81-40F5511FB6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0DC8E7F-009D-42F2-A7C8-FFF38D8B0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BA71F82-D1D8-4841-9B45-9A09739F3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538EB-1505-485E-8AAF-23D48302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562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32D42D-A2D9-4546-939F-6945E00D7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1870F2A-BFE7-4E94-9EFD-85B520187A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E326B16-E3B7-46F6-BA10-34446B9EC1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AA9DDCD-4FC2-4B74-8EED-29ED13B09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5D36-9F52-46E1-BD81-40F5511FB6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4494783-E7A8-4B42-B4D4-2F86275D0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42CA964-6012-4A4E-AA49-7E9582ECD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538EB-1505-485E-8AAF-23D48302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776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12507D-5080-4412-BB72-2DF0FC5E0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1113D9-E783-4578-8979-9489277A8C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F611DB-9AB2-40A3-941E-55E5F9AF68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45D36-9F52-46E1-BD81-40F5511FB66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7B94A4-4646-4802-82ED-D77D6F096E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BCAB07-4940-4C64-AE2E-17DDCB6140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538EB-1505-485E-8AAF-23D483024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274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65F309-E60D-434C-9381-F59E7D537B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3504" y="243841"/>
            <a:ext cx="7740816" cy="710316"/>
          </a:xfrm>
        </p:spPr>
        <p:txBody>
          <a:bodyPr>
            <a:normAutofit fontScale="90000"/>
          </a:bodyPr>
          <a:lstStyle/>
          <a:p>
            <a:br>
              <a:rPr lang="ru-RU" sz="1800" dirty="0"/>
            </a:br>
            <a:r>
              <a:rPr lang="ru-RU" sz="2000" b="1" dirty="0"/>
              <a:t>Муниципальное общеобразовательное учреждение</a:t>
            </a:r>
            <a:br>
              <a:rPr lang="ru-RU" sz="2000" b="1" dirty="0"/>
            </a:br>
            <a:r>
              <a:rPr lang="ru-RU" sz="2000" b="1" dirty="0"/>
              <a:t>средняя общеобразовательная школа №12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A3EB918-A421-4EA3-B0F6-6FD2053E92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2635"/>
            <a:ext cx="10109200" cy="2230015"/>
          </a:xfrm>
        </p:spPr>
        <p:txBody>
          <a:bodyPr>
            <a:no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КОНФЕРЕНЦИЯ ПРОЕКТНЫХ И УЧЕБНО ИССЛЕДОВАТЕЛЬСКИХ РАБОТ «ЧТО, КАК И ПОЧЕМУ?»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ru-RU" sz="4000" dirty="0"/>
              <a:t>«Роль физической подготовки в сценическом движении театра»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4FB50E-3D94-466A-811F-3D0DDC521083}"/>
              </a:ext>
            </a:extLst>
          </p:cNvPr>
          <p:cNvSpPr txBox="1"/>
          <p:nvPr/>
        </p:nvSpPr>
        <p:spPr>
          <a:xfrm>
            <a:off x="7384774" y="3923931"/>
            <a:ext cx="4124739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Автор проекта</a:t>
            </a:r>
            <a:r>
              <a:rPr lang="en-US" sz="1600" dirty="0"/>
              <a:t>:</a:t>
            </a:r>
            <a:endParaRPr lang="ru-RU" sz="1600" dirty="0"/>
          </a:p>
          <a:p>
            <a:r>
              <a:rPr lang="ru-RU" sz="1600" dirty="0"/>
              <a:t>                            </a:t>
            </a:r>
            <a:r>
              <a:rPr lang="ru-RU" sz="1600" dirty="0" err="1"/>
              <a:t>Гуледани</a:t>
            </a:r>
            <a:r>
              <a:rPr lang="ru-RU" sz="1600" dirty="0"/>
              <a:t> Георгий</a:t>
            </a:r>
          </a:p>
          <a:p>
            <a:r>
              <a:rPr lang="ru-RU" sz="1600" dirty="0"/>
              <a:t>                            Ученик 4Бкласса </a:t>
            </a:r>
          </a:p>
          <a:p>
            <a:r>
              <a:rPr lang="ru-RU" sz="1600" dirty="0"/>
              <a:t>                            МОУ СОШ №12 </a:t>
            </a:r>
            <a:r>
              <a:rPr lang="ru-RU" sz="1600" dirty="0" err="1"/>
              <a:t>г.о.Подольск</a:t>
            </a:r>
            <a:r>
              <a:rPr lang="ru-RU" sz="1600" dirty="0"/>
              <a:t> </a:t>
            </a:r>
          </a:p>
          <a:p>
            <a:r>
              <a:rPr lang="ru-RU" sz="1600" dirty="0"/>
              <a:t>                            Московской области</a:t>
            </a:r>
          </a:p>
          <a:p>
            <a:endParaRPr lang="ru-RU" sz="1600" dirty="0"/>
          </a:p>
          <a:p>
            <a:r>
              <a:rPr lang="ru-RU" sz="1600" dirty="0"/>
              <a:t>Руководитель проекта</a:t>
            </a:r>
            <a:r>
              <a:rPr lang="en-US" sz="1600" dirty="0"/>
              <a:t>:</a:t>
            </a:r>
            <a:endParaRPr lang="ru-RU" sz="1600" dirty="0"/>
          </a:p>
          <a:p>
            <a:r>
              <a:rPr lang="ru-RU" sz="1600" dirty="0"/>
              <a:t>               Бобрышева Наталья Александровна</a:t>
            </a:r>
          </a:p>
          <a:p>
            <a:r>
              <a:rPr lang="ru-RU" sz="1600" dirty="0"/>
              <a:t>               Учитель начальных классов </a:t>
            </a:r>
          </a:p>
          <a:p>
            <a:r>
              <a:rPr lang="ru-RU" sz="1600" dirty="0"/>
              <a:t>               МОУ СОШ №12 </a:t>
            </a:r>
            <a:r>
              <a:rPr lang="ru-RU" sz="1600" dirty="0" err="1"/>
              <a:t>г.о.Подольск</a:t>
            </a:r>
            <a:r>
              <a:rPr lang="ru-RU" sz="1600" dirty="0"/>
              <a:t> </a:t>
            </a:r>
          </a:p>
          <a:p>
            <a:r>
              <a:rPr lang="ru-RU" sz="1600" dirty="0"/>
              <a:t>               Московской области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1C1C44F-716A-4AC1-B6AD-E599B8CFBA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983" y="3299791"/>
            <a:ext cx="4708290" cy="330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94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6D8E94-2C49-4F86-84CC-066414943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2480" y="1939925"/>
            <a:ext cx="4109720" cy="1325563"/>
          </a:xfrm>
        </p:spPr>
        <p:txBody>
          <a:bodyPr>
            <a:normAutofit/>
          </a:bodyPr>
          <a:lstStyle/>
          <a:p>
            <a:r>
              <a:rPr lang="ru-RU" sz="2400" b="1" dirty="0"/>
              <a:t>Кувырок с нырком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549602C-5C7E-4F8D-9F66-84F1F4E171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497" y="1690688"/>
            <a:ext cx="3263503" cy="4351338"/>
          </a:xfrm>
        </p:spPr>
      </p:pic>
    </p:spTree>
    <p:extLst>
      <p:ext uri="{BB962C8B-B14F-4D97-AF65-F5344CB8AC3E}">
        <p14:creationId xmlns:p14="http://schemas.microsoft.com/office/powerpoint/2010/main" val="2094278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B92C80-8CB9-40FE-963F-770A6CFA1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8436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r>
              <a:rPr lang="ru-RU" b="1" dirty="0"/>
              <a:t>Заключение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5DAE6C-18C6-433D-9011-CBFA08206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0880" y="963563"/>
            <a:ext cx="9392920" cy="5771534"/>
          </a:xfrm>
        </p:spPr>
        <p:txBody>
          <a:bodyPr>
            <a:noAutofit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2000" b="1" spc="5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Заниматься и совершенствовать свое тело, чтобы постоянно находиться в хорошей физической форме – это часть профессиональной деятельности актера. </a:t>
            </a: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2000" b="1" spc="5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В ходе выполнения проекта, моя гипотеза подтвердилась: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овладение сценическим движением невозможно без физической подготовленности актера.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2000" b="1" spc="5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Таким образом, результаты проведенного мной исследования, позволяют сделать вывод, что цели и задачи реализованы.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2000" b="1" spc="5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Рекомендую развивать свои физические способности не только на сценическом движении, но и в повседневной жизни. Занимайтесь спортом!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186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960C358-9EF9-43A9-A0D1-40A2B899C5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0710" y="1337187"/>
            <a:ext cx="10294210" cy="4896465"/>
          </a:xfrm>
        </p:spPr>
        <p:txBody>
          <a:bodyPr>
            <a:normAutofit/>
          </a:bodyPr>
          <a:lstStyle/>
          <a:p>
            <a:pPr indent="0" algn="ctr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проекта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выяснить, что такое физическая подготовка, дать определение сценическому движению, его видам</a:t>
            </a: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исследовать взаимосвязь, значимость  физической подготовки в сценическом движении</a:t>
            </a: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обобщить полученные результаты и сделать выводы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6F44D49F-557E-3B75-2E71-06BEB3EBB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9742" y="365125"/>
            <a:ext cx="8994058" cy="1325563"/>
          </a:xfrm>
        </p:spPr>
        <p:txBody>
          <a:bodyPr>
            <a:normAutofit fontScale="90000"/>
          </a:bodyPr>
          <a:lstStyle/>
          <a:p>
            <a:r>
              <a:rPr lang="ru-RU" sz="31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Цель проекта</a:t>
            </a:r>
            <a:r>
              <a:rPr lang="ru-RU" sz="3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– разобраться в значимости физической подготовки в сценическом движении.</a:t>
            </a:r>
            <a:br>
              <a:rPr lang="ru-RU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1195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850502-9710-4A79-8478-0CA50CE60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9406" y="183197"/>
            <a:ext cx="8426246" cy="839358"/>
          </a:xfrm>
        </p:spPr>
        <p:txBody>
          <a:bodyPr>
            <a:normAutofit/>
          </a:bodyPr>
          <a:lstStyle/>
          <a:p>
            <a:r>
              <a:rPr lang="ru-RU" sz="3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Практическая значимость: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39C6D7-DC6B-4AC0-AC38-A447F7CD1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6400" y="1189703"/>
            <a:ext cx="10053484" cy="5485100"/>
          </a:xfrm>
        </p:spPr>
        <p:txBody>
          <a:bodyPr/>
          <a:lstStyle/>
          <a:p>
            <a:pPr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результаты моего исследования могут быть использованы преподавателями и юными актерами при овладении дисциплиной сценическое движение.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Я выдвинул </a:t>
            </a:r>
            <a:r>
              <a:rPr lang="ru-RU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гипотезу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 овладение сценическим движением невозможно без физической подготовленности актера.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1011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B13D29-BD35-471E-8FD1-59535BB88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6687"/>
            <a:ext cx="10515600" cy="396875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/>
              <a:t>Физическая подготовка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ED5C59-DC27-487B-8874-C5C5B12F8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4880" y="563562"/>
            <a:ext cx="9972040" cy="6127751"/>
          </a:xfr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551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A2191F-391E-440B-819D-9A037F0CE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200" y="5000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Сценическое движение-это навыки искусного владения телом.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F789BBB-5198-4CAA-BD63-A0B9600E4A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61120" y="1825625"/>
            <a:ext cx="290068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ВИДЫ</a:t>
            </a:r>
            <a:r>
              <a:rPr lang="en-US" dirty="0"/>
              <a:t>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- локомоторные или повседневные</a:t>
            </a:r>
          </a:p>
          <a:p>
            <a:pPr marL="0" indent="0">
              <a:buNone/>
            </a:pPr>
            <a:r>
              <a:rPr lang="ru-RU" dirty="0"/>
              <a:t>- рабочие или профессиональные</a:t>
            </a:r>
          </a:p>
          <a:p>
            <a:pPr marL="0" indent="0">
              <a:buNone/>
            </a:pPr>
            <a:r>
              <a:rPr lang="ru-RU" dirty="0"/>
              <a:t>- семантические</a:t>
            </a:r>
          </a:p>
          <a:p>
            <a:pPr marL="0" indent="0">
              <a:buNone/>
            </a:pPr>
            <a:r>
              <a:rPr lang="ru-RU" dirty="0"/>
              <a:t>- иллюстративные</a:t>
            </a:r>
          </a:p>
          <a:p>
            <a:pPr marL="0" indent="0">
              <a:buNone/>
            </a:pPr>
            <a:r>
              <a:rPr lang="ru-RU" dirty="0"/>
              <a:t>- эмоциональные</a:t>
            </a:r>
          </a:p>
          <a:p>
            <a:pPr marL="0" indent="0">
              <a:buNone/>
            </a:pPr>
            <a:r>
              <a:rPr lang="ru-RU" dirty="0"/>
              <a:t>- акробатика</a:t>
            </a:r>
          </a:p>
          <a:p>
            <a:pPr>
              <a:buFontTx/>
              <a:buChar char="-"/>
            </a:pPr>
            <a:r>
              <a:rPr lang="ru-RU" dirty="0"/>
              <a:t>фехтование </a:t>
            </a:r>
          </a:p>
          <a:p>
            <a:pPr>
              <a:buFontTx/>
              <a:buChar char="-"/>
            </a:pPr>
            <a:r>
              <a:rPr lang="ru-RU" dirty="0"/>
              <a:t>танец</a:t>
            </a:r>
          </a:p>
          <a:p>
            <a:pPr marL="0" indent="0">
              <a:buNone/>
            </a:pPr>
            <a:r>
              <a:rPr lang="ru-RU" dirty="0"/>
              <a:t> 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BFBC46D-FDA2-46EE-A2DA-DC7A1FF1EB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200" y="1825625"/>
            <a:ext cx="2752606" cy="385064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3E5D5CD-1FCF-4414-B5F0-E59204FD06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829" y="1825624"/>
            <a:ext cx="4521531" cy="385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007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FDF1F1-36B7-44EA-B81D-685611C7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640" y="365125"/>
            <a:ext cx="928116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/>
              <a:t>Основные физические упражнения выполняемые на уроках сценического движения.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EEA557E-595A-4123-83E6-D9742305B9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3200" y="1795144"/>
            <a:ext cx="4307840" cy="483933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-  </a:t>
            </a:r>
            <a:r>
              <a:rPr lang="ru-RU" sz="2400" dirty="0"/>
              <a:t>Цапля</a:t>
            </a:r>
          </a:p>
          <a:p>
            <a:pPr>
              <a:buFontTx/>
              <a:buChar char="-"/>
            </a:pPr>
            <a:r>
              <a:rPr lang="ru-RU" sz="2400" dirty="0"/>
              <a:t>Ласточка</a:t>
            </a:r>
          </a:p>
          <a:p>
            <a:pPr>
              <a:buFontTx/>
              <a:buChar char="-"/>
            </a:pPr>
            <a:r>
              <a:rPr lang="ru-RU" sz="2400" dirty="0"/>
              <a:t>Ходьба по прямой линии</a:t>
            </a:r>
          </a:p>
          <a:p>
            <a:pPr>
              <a:buFontTx/>
              <a:buChar char="-"/>
            </a:pPr>
            <a:r>
              <a:rPr lang="ru-RU" sz="2400" dirty="0"/>
              <a:t>Упражнение на восемь счетов</a:t>
            </a:r>
          </a:p>
          <a:p>
            <a:pPr>
              <a:buFontTx/>
              <a:buChar char="-"/>
            </a:pPr>
            <a:r>
              <a:rPr lang="ru-RU" sz="2400" dirty="0"/>
              <a:t>Пластилиновые куклы</a:t>
            </a:r>
          </a:p>
          <a:p>
            <a:pPr>
              <a:buFontTx/>
              <a:buChar char="-"/>
            </a:pPr>
            <a:r>
              <a:rPr lang="ru-RU" sz="2400" dirty="0"/>
              <a:t>Марионетки</a:t>
            </a:r>
          </a:p>
          <a:p>
            <a:pPr>
              <a:buFontTx/>
              <a:buChar char="-"/>
            </a:pPr>
            <a:r>
              <a:rPr lang="ru-RU" sz="2400" dirty="0"/>
              <a:t>Падение</a:t>
            </a:r>
          </a:p>
          <a:p>
            <a:pPr>
              <a:buFontTx/>
              <a:buChar char="-"/>
            </a:pPr>
            <a:r>
              <a:rPr lang="ru-RU" sz="2400" dirty="0"/>
              <a:t>Мостик</a:t>
            </a:r>
          </a:p>
          <a:p>
            <a:pPr>
              <a:buFontTx/>
              <a:buChar char="-"/>
            </a:pPr>
            <a:r>
              <a:rPr lang="ru-RU" sz="2400" dirty="0"/>
              <a:t>Березка и другие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392EE6-5454-4D38-83B8-A42A50AC54CB}"/>
              </a:ext>
            </a:extLst>
          </p:cNvPr>
          <p:cNvSpPr txBox="1"/>
          <p:nvPr/>
        </p:nvSpPr>
        <p:spPr>
          <a:xfrm>
            <a:off x="4795520" y="5384800"/>
            <a:ext cx="6878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Упражнения направлены на развитие –баланса, координации, гибкости, силы, ловкости.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8FB80C2-AC3A-408B-A562-256EC0BC85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957" y="1690688"/>
            <a:ext cx="3184526" cy="203088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1B964E2-45F9-404D-9838-BA498F3ED7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483" y="2767538"/>
            <a:ext cx="36576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868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EDD13C-0606-43ED-8894-A7481B428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1800" y="71121"/>
            <a:ext cx="10515600" cy="1971039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Мое исследование роли физической подготовки в сценическом движении спектакля «Сказка о мертвой царевне и семи богатырях»</a:t>
            </a:r>
            <a:br>
              <a:rPr lang="ru-RU" sz="2800" b="1" dirty="0"/>
            </a:br>
            <a:r>
              <a:rPr lang="ru-RU" sz="2800" b="1" dirty="0"/>
              <a:t>режиссер Надежда </a:t>
            </a:r>
            <a:r>
              <a:rPr lang="ru-RU" sz="2800" b="1" dirty="0" err="1"/>
              <a:t>Закора</a:t>
            </a:r>
            <a:r>
              <a:rPr lang="ru-RU" sz="2800" b="1" dirty="0"/>
              <a:t>, фотограф Владимир </a:t>
            </a:r>
            <a:r>
              <a:rPr lang="ru-RU" sz="2800" b="1" dirty="0" err="1"/>
              <a:t>Бажин</a:t>
            </a:r>
            <a:endParaRPr lang="ru-RU" sz="28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37CA9EE-D626-4046-962C-78356C1236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168" y="2174240"/>
            <a:ext cx="5508712" cy="38608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2C2A5B8-FA96-4D19-9F7A-CE97C7793C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485" y="2174240"/>
            <a:ext cx="5098126" cy="38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677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F276D9-E16B-4EA4-84D5-E0D1B3C04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1680" y="-239508"/>
            <a:ext cx="6085841" cy="326675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/>
              <a:t>Богатыри выполняют сценические движения</a:t>
            </a:r>
            <a:r>
              <a:rPr lang="en-US" sz="2400" dirty="0"/>
              <a:t>:</a:t>
            </a:r>
            <a:r>
              <a:rPr lang="ru-RU" sz="2400" dirty="0"/>
              <a:t> колесо, кувырок с нырком, кувырок вперед и кувырок назад, бои на мечах, борьба на руках.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ABD8866-F8BB-4173-91D2-91814EDF3B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022" y="815222"/>
            <a:ext cx="3688509" cy="2811897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812388E-F509-4731-9382-3B98711EFD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857" y="3261359"/>
            <a:ext cx="6175486" cy="348551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1ED8ED-CB0D-4D97-A566-B85BACEB8204}"/>
              </a:ext>
            </a:extLst>
          </p:cNvPr>
          <p:cNvSpPr txBox="1"/>
          <p:nvPr/>
        </p:nvSpPr>
        <p:spPr>
          <a:xfrm>
            <a:off x="2966720" y="4419600"/>
            <a:ext cx="1124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Колесо</a:t>
            </a:r>
          </a:p>
        </p:txBody>
      </p:sp>
    </p:spTree>
    <p:extLst>
      <p:ext uri="{BB962C8B-B14F-4D97-AF65-F5344CB8AC3E}">
        <p14:creationId xmlns:p14="http://schemas.microsoft.com/office/powerpoint/2010/main" val="1116959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B1E87D-6397-4F77-B035-20DFC6139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1386" y="687602"/>
            <a:ext cx="4602480" cy="691515"/>
          </a:xfrm>
        </p:spPr>
        <p:txBody>
          <a:bodyPr>
            <a:normAutofit/>
          </a:bodyPr>
          <a:lstStyle/>
          <a:p>
            <a:r>
              <a:rPr lang="ru-RU" sz="2400" b="1" dirty="0"/>
              <a:t>Бои на мечах, борьба на руках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D5F6D36-A190-448B-9C2B-B48D81E743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412" y="145415"/>
            <a:ext cx="3787187" cy="313626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99427AC-B357-4F4C-9130-F317E2CB2B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83" y="3429000"/>
            <a:ext cx="4569143" cy="3429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86C08AA-77B6-401D-8D72-FE9C8CFC86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991" y="1921303"/>
            <a:ext cx="4371422" cy="3280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0099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373</Words>
  <Application>Microsoft Office PowerPoint</Application>
  <PresentationFormat>Широкоэкранный</PresentationFormat>
  <Paragraphs>57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 Муниципальное общеобразовательное учреждение средняя общеобразовательная школа №12</vt:lpstr>
      <vt:lpstr>Цель проекта – разобраться в значимости физической подготовки в сценическом движении. </vt:lpstr>
      <vt:lpstr>Практическая значимость:</vt:lpstr>
      <vt:lpstr>Физическая подготовка</vt:lpstr>
      <vt:lpstr>Сценическое движение-это навыки искусного владения телом.</vt:lpstr>
      <vt:lpstr>Основные физические упражнения выполняемые на уроках сценического движения.</vt:lpstr>
      <vt:lpstr>Мое исследование роли физической подготовки в сценическом движении спектакля «Сказка о мертвой царевне и семи богатырях» режиссер Надежда Закора, фотограф Владимир Бажин</vt:lpstr>
      <vt:lpstr>Богатыри выполняют сценические движения: колесо, кувырок с нырком, кувырок вперед и кувырок назад, бои на мечах, борьба на руках.</vt:lpstr>
      <vt:lpstr>Бои на мечах, борьба на руках</vt:lpstr>
      <vt:lpstr>Кувырок с нырком</vt:lpstr>
      <vt:lpstr> Заключение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Timur</dc:creator>
  <cp:lastModifiedBy>Наталья</cp:lastModifiedBy>
  <cp:revision>29</cp:revision>
  <dcterms:created xsi:type="dcterms:W3CDTF">2022-11-14T09:08:49Z</dcterms:created>
  <dcterms:modified xsi:type="dcterms:W3CDTF">2022-11-29T00:25:38Z</dcterms:modified>
</cp:coreProperties>
</file>