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57" r:id="rId4"/>
    <p:sldId id="258" r:id="rId5"/>
    <p:sldId id="260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9698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1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75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41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83030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48503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69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6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8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65046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25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F38D73C-A41B-43EF-A7C8-E0CEE5AD3D4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D6FEA2-68E7-4524-AAF4-975651A0859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01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«Цыплёнок»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Автор презентации:</a:t>
            </a:r>
          </a:p>
          <a:p>
            <a:r>
              <a:rPr lang="ru-RU" sz="1400" dirty="0" err="1" smtClean="0"/>
              <a:t>Горбова</a:t>
            </a:r>
            <a:r>
              <a:rPr lang="ru-RU" sz="1400" dirty="0" smtClean="0"/>
              <a:t> Любовь Николаевна</a:t>
            </a:r>
          </a:p>
          <a:p>
            <a:r>
              <a:rPr lang="ru-RU" sz="1400" dirty="0" smtClean="0"/>
              <a:t>Воспитатель МБДОУ «Детский сад № 30 «Родничок»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52916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67" y="115655"/>
            <a:ext cx="5704764" cy="663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4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83" y="95305"/>
            <a:ext cx="6319906" cy="657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1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927" y="1065492"/>
            <a:ext cx="10464317" cy="47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95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2260"/>
            <a:ext cx="9362364" cy="623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91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51" y="226325"/>
            <a:ext cx="6365544" cy="636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2973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43</TotalTime>
  <Words>19</Words>
  <Application>Microsoft Office PowerPoint</Application>
  <PresentationFormat>Широкоэкранный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Corbel</vt:lpstr>
      <vt:lpstr>Gill Sans MT</vt:lpstr>
      <vt:lpstr>Impact</vt:lpstr>
      <vt:lpstr>Badge</vt:lpstr>
      <vt:lpstr>«Цыплёнок»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user</cp:lastModifiedBy>
  <cp:revision>4</cp:revision>
  <dcterms:created xsi:type="dcterms:W3CDTF">2019-01-30T06:32:58Z</dcterms:created>
  <dcterms:modified xsi:type="dcterms:W3CDTF">2023-01-26T20:43:42Z</dcterms:modified>
</cp:coreProperties>
</file>