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3" r:id="rId5"/>
    <p:sldId id="274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65" r:id="rId18"/>
    <p:sldId id="271" r:id="rId19"/>
    <p:sldId id="272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609601"/>
            <a:ext cx="6096000" cy="2590799"/>
          </a:xfrm>
        </p:spPr>
        <p:txBody>
          <a:bodyPr/>
          <a:lstStyle/>
          <a:p>
            <a:pPr algn="ctr"/>
            <a:r>
              <a:rPr lang="ru-RU" dirty="0" smtClean="0"/>
              <a:t>«ПРИЛЕТ  ПТИЦ»</a:t>
            </a:r>
            <a:br>
              <a:rPr lang="ru-RU" dirty="0" smtClean="0"/>
            </a:br>
            <a:r>
              <a:rPr lang="ru-RU" dirty="0" smtClean="0"/>
              <a:t>весенний праздник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0" y="4419600"/>
            <a:ext cx="4876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 </a:t>
            </a:r>
          </a:p>
          <a:p>
            <a:r>
              <a:rPr lang="ru-RU" sz="2000" dirty="0" smtClean="0"/>
              <a:t>Воспитатель средней группы МБДОУ </a:t>
            </a:r>
            <a:r>
              <a:rPr lang="ru-RU" sz="2000" dirty="0" smtClean="0"/>
              <a:t>«Детский сад №</a:t>
            </a:r>
            <a:r>
              <a:rPr lang="ru-RU" sz="2000" dirty="0" smtClean="0"/>
              <a:t>30 «Родничок»</a:t>
            </a:r>
          </a:p>
          <a:p>
            <a:r>
              <a:rPr lang="ru-RU" sz="2000" dirty="0" err="1" smtClean="0"/>
              <a:t>Горбова</a:t>
            </a:r>
            <a:r>
              <a:rPr lang="ru-RU" sz="2000" dirty="0" smtClean="0"/>
              <a:t> Л.Н.</a:t>
            </a:r>
            <a:r>
              <a:rPr lang="ru-RU" sz="1600" dirty="0" smtClean="0"/>
              <a:t> 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«Ох и ловкие детишки.</a:t>
            </a:r>
            <a:br>
              <a:rPr lang="ru-RU" sz="2000" dirty="0" smtClean="0"/>
            </a:br>
            <a:r>
              <a:rPr lang="ru-RU" sz="2000" dirty="0" smtClean="0"/>
              <a:t>Никого я не поймал»</a:t>
            </a:r>
            <a:endParaRPr lang="ru-RU" sz="2000" dirty="0"/>
          </a:p>
        </p:txBody>
      </p:sp>
      <p:pic>
        <p:nvPicPr>
          <p:cNvPr id="4" name="Содержимое 3" descr="медмедь рычит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1752600"/>
            <a:ext cx="50292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«Перелётные птицы»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000" dirty="0" smtClean="0"/>
              <a:t>АИСТ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</a:t>
            </a:r>
          </a:p>
          <a:p>
            <a:endParaRPr lang="ru-RU" dirty="0"/>
          </a:p>
        </p:txBody>
      </p:sp>
      <p:pic>
        <p:nvPicPr>
          <p:cNvPr id="5" name="Содержимое 4" descr="аист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438400" y="1676400"/>
            <a:ext cx="46482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Гусь</a:t>
            </a:r>
            <a:endParaRPr lang="ru-RU" dirty="0"/>
          </a:p>
        </p:txBody>
      </p:sp>
      <p:pic>
        <p:nvPicPr>
          <p:cNvPr id="4" name="Содержимое 3" descr="гусь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0" y="1447800"/>
            <a:ext cx="5334000" cy="4953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Ласточка</a:t>
            </a:r>
            <a:endParaRPr lang="ru-RU" dirty="0"/>
          </a:p>
        </p:txBody>
      </p:sp>
      <p:pic>
        <p:nvPicPr>
          <p:cNvPr id="4" name="Содержимое 3" descr="ласточк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2800" y="1219200"/>
            <a:ext cx="4724400" cy="48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скворец</a:t>
            </a:r>
            <a:endParaRPr lang="ru-RU" dirty="0"/>
          </a:p>
        </p:txBody>
      </p:sp>
      <p:pic>
        <p:nvPicPr>
          <p:cNvPr id="4" name="Содержимое 3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4953000" cy="4953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лебедь</a:t>
            </a:r>
            <a:endParaRPr lang="ru-RU" dirty="0"/>
          </a:p>
        </p:txBody>
      </p:sp>
      <p:pic>
        <p:nvPicPr>
          <p:cNvPr id="4" name="Содержимое 3" descr="лебедь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1752600"/>
            <a:ext cx="4724400" cy="4191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pic>
        <p:nvPicPr>
          <p:cNvPr id="4" name="Содержимое 3" descr="грач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676400"/>
            <a:ext cx="4495800" cy="4191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журавль</a:t>
            </a:r>
            <a:endParaRPr lang="ru-RU" dirty="0"/>
          </a:p>
        </p:txBody>
      </p:sp>
      <p:pic>
        <p:nvPicPr>
          <p:cNvPr id="4" name="Содержимое 3" descr="журавль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2800" y="1524000"/>
            <a:ext cx="48768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«Мы на луг ходили,</a:t>
            </a:r>
            <a:br>
              <a:rPr lang="ru-RU" sz="2000" dirty="0" smtClean="0"/>
            </a:br>
            <a:r>
              <a:rPr lang="ru-RU" sz="2000" dirty="0" smtClean="0"/>
              <a:t> зайку там будили.</a:t>
            </a:r>
            <a:br>
              <a:rPr lang="ru-RU" sz="2000" dirty="0" smtClean="0"/>
            </a:br>
            <a:r>
              <a:rPr lang="ru-RU" sz="2000" dirty="0" smtClean="0"/>
              <a:t>Спит зайка на пенечке </a:t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 err="1" smtClean="0"/>
              <a:t>холодочке</a:t>
            </a:r>
            <a:r>
              <a:rPr lang="ru-RU" sz="2000" dirty="0" smtClean="0"/>
              <a:t>!»</a:t>
            </a:r>
            <a:endParaRPr lang="ru-RU" sz="2000" dirty="0"/>
          </a:p>
        </p:txBody>
      </p:sp>
      <p:pic>
        <p:nvPicPr>
          <p:cNvPr id="4" name="Содержимое 3" descr="зайчик на пенечке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0" y="1524000"/>
            <a:ext cx="5181600" cy="47244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«Зайка просыпайся, ну-ка просыпайся!»</a:t>
            </a:r>
            <a:endParaRPr lang="ru-RU" sz="2000" dirty="0"/>
          </a:p>
        </p:txBody>
      </p:sp>
      <p:pic>
        <p:nvPicPr>
          <p:cNvPr id="4" name="Содержимое 3" descr="заец просыпается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0" y="2209800"/>
            <a:ext cx="4413250" cy="36576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«Жаворонки, прилетите!</a:t>
            </a:r>
            <a:br>
              <a:rPr lang="ru-RU" sz="2000" dirty="0" smtClean="0"/>
            </a:br>
            <a:r>
              <a:rPr lang="ru-RU" sz="2000" dirty="0" err="1" smtClean="0"/>
              <a:t>Студёну</a:t>
            </a:r>
            <a:r>
              <a:rPr lang="ru-RU" sz="2000" dirty="0" smtClean="0"/>
              <a:t> зиму унесите!</a:t>
            </a:r>
            <a:br>
              <a:rPr lang="ru-RU" sz="2000" dirty="0" smtClean="0"/>
            </a:br>
            <a:r>
              <a:rPr lang="ru-RU" sz="2000" dirty="0" smtClean="0"/>
              <a:t>Тёплую весну принесите!»</a:t>
            </a:r>
            <a:endParaRPr lang="ru-RU" sz="2000" dirty="0"/>
          </a:p>
        </p:txBody>
      </p:sp>
      <p:pic>
        <p:nvPicPr>
          <p:cNvPr id="4" name="Содержимое 3" descr="весна красн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00" y="2286000"/>
            <a:ext cx="4876800" cy="3962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скворечник</a:t>
            </a:r>
            <a:endParaRPr lang="ru-RU" dirty="0"/>
          </a:p>
        </p:txBody>
      </p:sp>
      <p:pic>
        <p:nvPicPr>
          <p:cNvPr id="4" name="Содержимое 3" descr="скворечник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2133600"/>
            <a:ext cx="487680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«Для большой семейки»</a:t>
            </a:r>
            <a:endParaRPr lang="ru-RU" sz="2400" dirty="0"/>
          </a:p>
        </p:txBody>
      </p:sp>
      <p:pic>
        <p:nvPicPr>
          <p:cNvPr id="4" name="Содержимое 3" descr="домик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676400"/>
            <a:ext cx="44196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«Скворушки прилетайте,</a:t>
            </a:r>
            <a:br>
              <a:rPr lang="ru-RU" sz="2400" dirty="0" smtClean="0"/>
            </a:br>
            <a:r>
              <a:rPr lang="ru-RU" sz="2400" dirty="0" smtClean="0"/>
              <a:t>себе домик выбирайте».</a:t>
            </a:r>
            <a:endParaRPr lang="ru-RU" sz="2400" dirty="0"/>
          </a:p>
        </p:txBody>
      </p:sp>
      <p:pic>
        <p:nvPicPr>
          <p:cNvPr id="4" name="Содержимое 3" descr="птички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0" y="2057400"/>
            <a:ext cx="5105400" cy="43434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153400" cy="363931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935480"/>
            <a:ext cx="7848600" cy="12192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Когда вода разольется, </a:t>
            </a:r>
            <a:br>
              <a:rPr lang="ru-RU" sz="2000" dirty="0" smtClean="0"/>
            </a:br>
            <a:r>
              <a:rPr lang="ru-RU" sz="2000" dirty="0" smtClean="0"/>
              <a:t>Когда лес зазеленится,</a:t>
            </a:r>
            <a:br>
              <a:rPr lang="ru-RU" sz="2000" dirty="0" smtClean="0"/>
            </a:br>
            <a:r>
              <a:rPr lang="ru-RU" sz="2000" dirty="0" smtClean="0"/>
              <a:t>Когда птицы прилетают,</a:t>
            </a:r>
            <a:br>
              <a:rPr lang="ru-RU" sz="2000" dirty="0" smtClean="0"/>
            </a:br>
            <a:r>
              <a:rPr lang="ru-RU" sz="2000" dirty="0" smtClean="0"/>
              <a:t>Тогда и весна приходит.</a:t>
            </a:r>
            <a:endParaRPr lang="ru-RU" sz="2000" dirty="0"/>
          </a:p>
        </p:txBody>
      </p:sp>
      <p:pic>
        <p:nvPicPr>
          <p:cNvPr id="4" name="Содержимое 3" descr="веснянк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524000"/>
            <a:ext cx="4146550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«Маки, </a:t>
            </a:r>
            <a:r>
              <a:rPr lang="ru-RU" sz="2400" dirty="0" err="1" smtClean="0"/>
              <a:t>василёчки</a:t>
            </a:r>
            <a:r>
              <a:rPr lang="ru-RU" sz="2400" dirty="0" smtClean="0"/>
              <a:t>» – хоровод «Веснянка»</a:t>
            </a:r>
            <a:endParaRPr lang="ru-RU" sz="2400" dirty="0"/>
          </a:p>
        </p:txBody>
      </p:sp>
      <p:pic>
        <p:nvPicPr>
          <p:cNvPr id="4" name="Содержимое 3" descr="мак ивасилек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743200"/>
            <a:ext cx="3352800" cy="3215481"/>
          </a:xfrm>
        </p:spPr>
      </p:pic>
      <p:pic>
        <p:nvPicPr>
          <p:cNvPr id="5" name="Рисунок 4" descr="маки и васельки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743200"/>
            <a:ext cx="37338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«Вот  и солнышко проснулось,</a:t>
            </a:r>
            <a:br>
              <a:rPr lang="ru-RU" sz="2000" dirty="0" smtClean="0"/>
            </a:br>
            <a:r>
              <a:rPr lang="ru-RU" sz="2000" dirty="0" smtClean="0"/>
              <a:t>Потянулось, улыбнулось».</a:t>
            </a:r>
            <a:endParaRPr lang="ru-RU" sz="2000" dirty="0"/>
          </a:p>
        </p:txBody>
      </p:sp>
      <p:pic>
        <p:nvPicPr>
          <p:cNvPr id="4" name="Содержимое 3" descr="солнышко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1752600"/>
            <a:ext cx="4548188" cy="4267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«Я Сорока белобока»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прилетела сорок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1752600"/>
            <a:ext cx="4648199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«Прилетали к нам грачи – увидали калачи!»</a:t>
            </a:r>
            <a:endParaRPr lang="ru-RU" sz="2400" dirty="0"/>
          </a:p>
        </p:txBody>
      </p:sp>
      <p:pic>
        <p:nvPicPr>
          <p:cNvPr id="4" name="Содержимое 3" descr="грач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2133600"/>
            <a:ext cx="5478272" cy="3876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«Медведь , вставай, пришла весна.</a:t>
            </a:r>
            <a:br>
              <a:rPr lang="ru-RU" sz="2000" dirty="0" smtClean="0"/>
            </a:br>
            <a:r>
              <a:rPr lang="ru-RU" sz="2000" dirty="0" smtClean="0"/>
              <a:t>По лесу идёт она. </a:t>
            </a:r>
            <a:br>
              <a:rPr lang="ru-RU" sz="2000" dirty="0" smtClean="0"/>
            </a:br>
            <a:r>
              <a:rPr lang="ru-RU" sz="2000" dirty="0" smtClean="0"/>
              <a:t>Разоспался наш Мишутка.</a:t>
            </a:r>
            <a:br>
              <a:rPr lang="ru-RU" sz="2000" dirty="0" smtClean="0"/>
            </a:br>
            <a:r>
              <a:rPr lang="ru-RU" sz="2000" dirty="0" smtClean="0"/>
              <a:t>Разбудить его - не шутка».</a:t>
            </a:r>
            <a:endParaRPr lang="ru-RU" sz="2000" dirty="0"/>
          </a:p>
        </p:txBody>
      </p:sp>
      <p:pic>
        <p:nvPicPr>
          <p:cNvPr id="4" name="Содержимое 3" descr="медведь спит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2133600"/>
            <a:ext cx="4724400" cy="38862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«Мишка, мишка, что ты спишь?</a:t>
            </a:r>
            <a:br>
              <a:rPr lang="ru-RU" sz="2000" dirty="0" smtClean="0"/>
            </a:br>
            <a:r>
              <a:rPr lang="ru-RU" sz="2000" dirty="0" smtClean="0"/>
              <a:t>На ребяток не глядишь!»</a:t>
            </a:r>
            <a:endParaRPr lang="ru-RU" sz="2000" dirty="0"/>
          </a:p>
        </p:txBody>
      </p:sp>
      <p:pic>
        <p:nvPicPr>
          <p:cNvPr id="4" name="Содержимое 3" descr="поиграй с нами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600" y="1905000"/>
            <a:ext cx="5105400" cy="44958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121</Words>
  <Application>Microsoft Office PowerPoint</Application>
  <PresentationFormat>Экран (4:3)</PresentationFormat>
  <Paragraphs>27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Calibri</vt:lpstr>
      <vt:lpstr>Constantia</vt:lpstr>
      <vt:lpstr>Wingdings 2</vt:lpstr>
      <vt:lpstr>Поток</vt:lpstr>
      <vt:lpstr>«ПРИЛЕТ  ПТИЦ» весенний праздник    </vt:lpstr>
      <vt:lpstr>«Жаворонки, прилетите! Студёну зиму унесите! Тёплую весну принесите!»</vt:lpstr>
      <vt:lpstr>Когда вода разольется,  Когда лес зазеленится, Когда птицы прилетают, Тогда и весна приходит.</vt:lpstr>
      <vt:lpstr>«Маки, василёчки» – хоровод «Веснянка»</vt:lpstr>
      <vt:lpstr>«Вот  и солнышко проснулось, Потянулось, улыбнулось».</vt:lpstr>
      <vt:lpstr>«Я Сорока белобока» </vt:lpstr>
      <vt:lpstr>«Прилетали к нам грачи – увидали калачи!»</vt:lpstr>
      <vt:lpstr>«Медведь , вставай, пришла весна. По лесу идёт она.  Разоспался наш Мишутка. Разбудить его - не шутка».</vt:lpstr>
      <vt:lpstr>«Мишка, мишка, что ты спишь? На ребяток не глядишь!»</vt:lpstr>
      <vt:lpstr>«Ох и ловкие детишки. Никого я не поймал»</vt:lpstr>
      <vt:lpstr>«Перелётные птицы»  АИСТ</vt:lpstr>
      <vt:lpstr>Гусь</vt:lpstr>
      <vt:lpstr>Ласточка</vt:lpstr>
      <vt:lpstr>скворец</vt:lpstr>
      <vt:lpstr>лебедь</vt:lpstr>
      <vt:lpstr>грач</vt:lpstr>
      <vt:lpstr>журавль</vt:lpstr>
      <vt:lpstr>«Мы на луг ходили,  зайку там будили. Спит зайка на пенечке  в холодочке!»</vt:lpstr>
      <vt:lpstr>«Зайка просыпайся, ну-ка просыпайся!»</vt:lpstr>
      <vt:lpstr>скворечник</vt:lpstr>
      <vt:lpstr>«Для большой семейки»</vt:lpstr>
      <vt:lpstr>«Скворушки прилетайте, себе домик выбирайте».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ПРИЛЕТ  ПТИЦ весенний праздник    </dc:title>
  <dc:creator>Женя</dc:creator>
  <cp:lastModifiedBy>user</cp:lastModifiedBy>
  <cp:revision>11</cp:revision>
  <dcterms:created xsi:type="dcterms:W3CDTF">2013-04-08T18:35:38Z</dcterms:created>
  <dcterms:modified xsi:type="dcterms:W3CDTF">2023-01-26T20:58:20Z</dcterms:modified>
</cp:coreProperties>
</file>