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60" r:id="rId4"/>
    <p:sldId id="261" r:id="rId5"/>
    <p:sldId id="262" r:id="rId6"/>
    <p:sldId id="263" r:id="rId7"/>
    <p:sldId id="270" r:id="rId8"/>
    <p:sldId id="264" r:id="rId9"/>
    <p:sldId id="278" r:id="rId10"/>
    <p:sldId id="257" r:id="rId11"/>
    <p:sldId id="277" r:id="rId12"/>
    <p:sldId id="274" r:id="rId13"/>
    <p:sldId id="259" r:id="rId14"/>
    <p:sldId id="271" r:id="rId15"/>
    <p:sldId id="272" r:id="rId16"/>
    <p:sldId id="276" r:id="rId17"/>
    <p:sldId id="258" r:id="rId18"/>
    <p:sldId id="280" r:id="rId19"/>
    <p:sldId id="267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 varScale="1">
        <p:scale>
          <a:sx n="105" d="100"/>
          <a:sy n="105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13B59-E184-4C06-B91B-BDEF872138F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A985C-71D0-4C15-9E14-6D465882D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64@edu.mos.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humbs.dreamstime.com/z/thanksgiving-fall-autumn-background-6449784.jpg" id="4" name="Рисунок 3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7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827584" y="980728"/>
            <a:ext cx="76328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b="1" dirty="0" lang="ru-RU" smtClean="0" sz="1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b="1"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Департамент образования и науки города Москвы</a:t>
            </a:r>
            <a:br>
              <a:rPr b="1"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ГОСУДАРСТВЕННОЕ БЮДЖЕТНОЕ ОБЩЕОБРАЗОВАТЕЛЬНОЕ УЧРЕЖДЕНИЕ</a:t>
            </a:r>
            <a:br>
              <a:rPr b="1"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ГОРОДА МОСКВЫ «ШКОЛА №64»</a:t>
            </a:r>
            <a:br>
              <a:rPr b="1"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Москва, ул. Партизанская, д.30, кор.2, стр. 2</a:t>
            </a:r>
            <a:br>
              <a:rPr b="1"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1400">
                <a:latin charset="0" panose="02020603050405020304" pitchFamily="18" typeface="Times New Roman"/>
                <a:cs charset="0" panose="02020603050405020304" pitchFamily="18" typeface="Times New Roman"/>
              </a:rPr>
              <a:t>Тел./факс (8-499) 141 24 07 </a:t>
            </a:r>
            <a:r>
              <a:rPr b="1" dirty="0" err="1" lang="ru-RU" smtClean="0" sz="1400">
                <a:latin charset="0" pitchFamily="18" typeface="Times New Roman"/>
                <a:cs charset="0" pitchFamily="18" typeface="Times New Roman"/>
              </a:rPr>
              <a:t>E-mail</a:t>
            </a:r>
            <a:r>
              <a:rPr b="1" dirty="0" lang="ru-RU" smtClean="0" sz="1400">
                <a:latin charset="0" pitchFamily="18" typeface="Times New Roman"/>
                <a:cs charset="0" pitchFamily="18" typeface="Times New Roman"/>
              </a:rPr>
              <a:t>: </a:t>
            </a:r>
            <a:r>
              <a:rPr b="1" dirty="0" lang="ru-RU" smtClean="0" sz="1400">
                <a:latin charset="0" pitchFamily="18" typeface="Times New Roman"/>
                <a:cs charset="0" pitchFamily="18" typeface="Times New Roman"/>
                <a:hlinkClick r:id="rId3"/>
              </a:rPr>
              <a:t>64@edu.mos.ru</a:t>
            </a:r>
            <a:endParaRPr b="1" dirty="0" lang="ru-RU" smtClean="0" sz="1400">
              <a:latin charset="0" pitchFamily="18" typeface="Times New Roman"/>
              <a:cs charset="0" pitchFamily="18" typeface="Times New Roman"/>
            </a:endParaRPr>
          </a:p>
          <a:p>
            <a:pPr algn="ctr"/>
            <a:r>
              <a:rPr b="1" dirty="0" lang="ru-RU" smtClean="0" sz="1400"/>
              <a:t/>
            </a:r>
            <a:br>
              <a:rPr b="1" dirty="0" lang="ru-RU" smtClean="0" sz="1400"/>
            </a:br>
            <a:r>
              <a:rPr b="1" dirty="0" lang="ru-RU" smtClean="0" sz="1400"/>
              <a:t>Группа  № 2  «</a:t>
            </a:r>
            <a:r>
              <a:rPr b="1" dirty="0" err="1" lang="ru-RU" smtClean="0" sz="1400"/>
              <a:t>АБВГДЕйка</a:t>
            </a:r>
            <a:r>
              <a:rPr b="1" dirty="0" lang="ru-RU" smtClean="0" sz="1400"/>
              <a:t>»</a:t>
            </a:r>
            <a:br>
              <a:rPr b="1" dirty="0" lang="ru-RU" smtClean="0" sz="1400"/>
            </a:br>
            <a:r>
              <a:rPr b="1" dirty="0" lang="ru-RU" smtClean="0" sz="1400"/>
              <a:t/>
            </a:r>
            <a:br>
              <a:rPr b="1" dirty="0" lang="ru-RU" smtClean="0" sz="1400"/>
            </a:br>
            <a:r>
              <a:rPr b="1" dirty="0" lang="ru-RU" smtClean="0" sz="1400"/>
              <a:t>                                                                                                                              Воспитатели: Головнина А.Ф.</a:t>
            </a:r>
            <a:br>
              <a:rPr b="1" dirty="0" lang="ru-RU" smtClean="0" sz="1400"/>
            </a:br>
            <a:r>
              <a:rPr b="1" dirty="0" lang="ru-RU" smtClean="0" sz="1400"/>
              <a:t>                                                                                                                                                           </a:t>
            </a:r>
            <a: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1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 sz="1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429000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z="1600"/>
              <a:t/>
            </a:r>
            <a:br>
              <a:rPr dirty="0" lang="ru-RU" sz="1600"/>
            </a:br>
            <a:r>
              <a:rPr b="1" dirty="0" lang="ru-RU" smtClean="0" sz="2400"/>
              <a:t>Проект: </a:t>
            </a:r>
            <a:r>
              <a:rPr b="1"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«Осень </a:t>
            </a: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– чудная пора</a:t>
            </a:r>
            <a:r>
              <a:rPr b="1"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».</a:t>
            </a:r>
            <a: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b="1" dirty="0" lang="ru-RU" sz="16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44154" y="2593151"/>
            <a:ext cx="338437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lang="ru-RU" smtClean="0"/>
          </a:p>
          <a:p>
            <a:endParaRPr b="1" dirty="0" lang="ru-RU"/>
          </a:p>
          <a:p>
            <a:endParaRPr b="1" dirty="0" lang="ru-RU" smtClean="0"/>
          </a:p>
          <a:p>
            <a:endParaRPr b="1" dirty="0" lang="ru-RU" sz="2000"/>
          </a:p>
        </p:txBody>
      </p:sp>
    </p:spTree>
    <p:extLst>
      <p:ext uri="{BB962C8B-B14F-4D97-AF65-F5344CB8AC3E}">
        <p14:creationId xmlns:p14="http://schemas.microsoft.com/office/powerpoint/2010/main" xmlns="" val="708270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404664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творчество.              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404664"/>
            <a:ext cx="44999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400" b="1" dirty="0" smtClean="0"/>
              <a:t>   </a:t>
            </a:r>
          </a:p>
          <a:p>
            <a:r>
              <a:rPr lang="ru-RU" sz="2400" b="1" dirty="0" smtClean="0"/>
              <a:t>     «Осенние листики гуашью!»</a:t>
            </a:r>
          </a:p>
        </p:txBody>
      </p:sp>
      <p:pic>
        <p:nvPicPr>
          <p:cNvPr id="4098" name="Picture 2" descr="C:\Users\Nina Victorovna\Desktop\2 группа\проект осень фото\16342950330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08721"/>
            <a:ext cx="4125890" cy="2291802"/>
          </a:xfrm>
          <a:prstGeom prst="rect">
            <a:avLst/>
          </a:prstGeom>
          <a:noFill/>
        </p:spPr>
      </p:pic>
      <p:pic>
        <p:nvPicPr>
          <p:cNvPr id="4099" name="Picture 3" descr="C:\Users\Nina Victorovna\Desktop\2 группа\проект осень фото\16342950330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284984"/>
            <a:ext cx="2584772" cy="2584772"/>
          </a:xfrm>
          <a:prstGeom prst="rect">
            <a:avLst/>
          </a:prstGeom>
          <a:noFill/>
        </p:spPr>
      </p:pic>
      <p:pic>
        <p:nvPicPr>
          <p:cNvPr id="4100" name="Picture 4" descr="C:\Users\Nina Victorovna\Desktop\2 группа\проект осень фото\16342950330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204864"/>
            <a:ext cx="3030586" cy="3030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082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C:\Users\Nina Victorovna\Desktop\2 группа\проект осень фото\16342950330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2520280" cy="2520280"/>
          </a:xfrm>
          <a:prstGeom prst="rect">
            <a:avLst/>
          </a:prstGeom>
          <a:noFill/>
        </p:spPr>
      </p:pic>
      <p:pic>
        <p:nvPicPr>
          <p:cNvPr id="5123" name="Picture 3" descr="C:\Users\Nina Victorovna\Desktop\2 группа\проект осень фото\16342950330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04664"/>
            <a:ext cx="3943350" cy="2476500"/>
          </a:xfrm>
          <a:prstGeom prst="rect">
            <a:avLst/>
          </a:prstGeom>
          <a:noFill/>
        </p:spPr>
      </p:pic>
      <p:pic>
        <p:nvPicPr>
          <p:cNvPr id="5125" name="Picture 5" descr="C:\Users\Nina Victorovna\Desktop\2 группа\проект осень фото\16342950330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284984"/>
            <a:ext cx="2304256" cy="1837750"/>
          </a:xfrm>
          <a:prstGeom prst="rect">
            <a:avLst/>
          </a:prstGeom>
          <a:noFill/>
        </p:spPr>
      </p:pic>
      <p:pic>
        <p:nvPicPr>
          <p:cNvPr id="5127" name="Picture 7" descr="C:\Users\Nina Victorovna\Desktop\2 группа\проект осень фото\16342950331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3068960"/>
            <a:ext cx="3862189" cy="2714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01448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19672" y="548681"/>
            <a:ext cx="68407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ВЫСТАВКА «ОСЕННЯЯ ФАНТАЗИЯ»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«Яблоня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Nina Victorovna\Desktop\2 группа\проект осень фото\1634295164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96752"/>
            <a:ext cx="6847496" cy="39837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763688" y="476672"/>
            <a:ext cx="6408711" cy="583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Изобразительная </a:t>
            </a:r>
            <a:r>
              <a:rPr lang="ru-RU" sz="32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деятельность.</a:t>
            </a:r>
            <a:endParaRPr lang="ru-RU" sz="32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4653136"/>
            <a:ext cx="396044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sz="24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ОСЕННЯЯ БЕРЕЗА»</a:t>
            </a:r>
            <a:endParaRPr lang="ru-RU" sz="24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79713" y="3534644"/>
            <a:ext cx="3096343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Nina Victorovna\Desktop\2 группа\проект осень фото\16342951642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340768"/>
            <a:ext cx="3650916" cy="3076947"/>
          </a:xfrm>
          <a:prstGeom prst="rect">
            <a:avLst/>
          </a:prstGeom>
          <a:noFill/>
        </p:spPr>
      </p:pic>
      <p:pic>
        <p:nvPicPr>
          <p:cNvPr id="7171" name="Picture 3" descr="C:\Users\Nina Victorovna\Desktop\2 группа\проект осень фото\16342950330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700808"/>
            <a:ext cx="3810000" cy="1762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475656" y="3244334"/>
            <a:ext cx="42401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Nina Victorovna\Desktop\2 группа\проект осень фото\16342951643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48680"/>
            <a:ext cx="4400550" cy="1790700"/>
          </a:xfrm>
          <a:prstGeom prst="rect">
            <a:avLst/>
          </a:prstGeom>
          <a:noFill/>
        </p:spPr>
      </p:pic>
      <p:pic>
        <p:nvPicPr>
          <p:cNvPr id="8197" name="Picture 5" descr="C:\Users\Nina Victorovna\Desktop\2 группа\проект осень фото\16342951643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484784"/>
            <a:ext cx="3209879" cy="2940943"/>
          </a:xfrm>
          <a:prstGeom prst="rect">
            <a:avLst/>
          </a:prstGeom>
          <a:noFill/>
        </p:spPr>
      </p:pic>
      <p:pic>
        <p:nvPicPr>
          <p:cNvPr id="8198" name="Picture 6" descr="C:\Users\Nina Victorovna\Desktop\2 группа\проект осень фото\16342951642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2708920"/>
            <a:ext cx="3981450" cy="247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763688" y="404664"/>
            <a:ext cx="6120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«ОСЕННИЕ ДЕРЕВЬЯ»</a:t>
            </a:r>
            <a:endParaRPr lang="ru-RU" sz="2800" b="1" dirty="0"/>
          </a:p>
        </p:txBody>
      </p:sp>
      <p:pic>
        <p:nvPicPr>
          <p:cNvPr id="9218" name="Picture 2" descr="C:\Users\Nina Victorovna\Desktop\2 группа\проект осень фото\1634295033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3024336" cy="2218634"/>
          </a:xfrm>
          <a:prstGeom prst="rect">
            <a:avLst/>
          </a:prstGeom>
          <a:noFill/>
        </p:spPr>
      </p:pic>
      <p:pic>
        <p:nvPicPr>
          <p:cNvPr id="9219" name="Picture 3" descr="C:\Users\Nina Victorovna\Desktop\2 группа\проект осень фото\16342950330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484784"/>
            <a:ext cx="4680520" cy="3455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332656"/>
            <a:ext cx="3888432" cy="1380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Познакомились с новым видом творчества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Лэнд-артом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3429000"/>
            <a:ext cx="3232848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Nina Victorovna\Desktop\2 группа\проект осень фото\16342950330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8"/>
            <a:ext cx="7545234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94453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88" y="0"/>
            <a:ext cx="9143999" cy="695739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1763688" y="764704"/>
            <a:ext cx="6192688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Nina Victorovna\Desktop\2 группа\проект осень фото\16342951643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2630" y="836712"/>
            <a:ext cx="5821738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915816" y="3501008"/>
            <a:ext cx="5616625" cy="1750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Трудовая деятельность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Nina Victorovna\Desktop\2 группа\проект осень фото\16342951643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692696"/>
            <a:ext cx="7106243" cy="31965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6592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08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1763688" y="260649"/>
            <a:ext cx="5616624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ВЕНОК ИЗ ОСЕННИХ ЛИСТЬЕВ НА ГОЛОВУ СВОИМИ РУКАМИ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C:\Users\Nina Victorovna\Desktop\2 группа\проект осень фото\1634295164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645024"/>
            <a:ext cx="5328592" cy="2396944"/>
          </a:xfrm>
          <a:prstGeom prst="rect">
            <a:avLst/>
          </a:prstGeom>
          <a:noFill/>
        </p:spPr>
      </p:pic>
      <p:pic>
        <p:nvPicPr>
          <p:cNvPr id="13315" name="Picture 3" descr="C:\Users\Nina Victorovna\Desktop\2 группа\проект осень фото\16342951643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340768"/>
            <a:ext cx="4737015" cy="2130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620688"/>
            <a:ext cx="820891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Вид проекта:</a:t>
            </a:r>
            <a:br>
              <a:rPr lang="ru-RU" sz="3600" b="1" dirty="0"/>
            </a:br>
            <a:r>
              <a:rPr lang="ru-RU" sz="2000" b="1" dirty="0"/>
              <a:t>Групповой,  познавательно-исследовательский, творческий, игровой.</a:t>
            </a:r>
            <a:br>
              <a:rPr lang="ru-RU" sz="2000" b="1" dirty="0"/>
            </a:br>
            <a:r>
              <a:rPr lang="ru-RU" sz="2000" b="1" dirty="0"/>
              <a:t> </a:t>
            </a:r>
            <a:br>
              <a:rPr lang="ru-RU" sz="2000" b="1" dirty="0"/>
            </a:br>
            <a:endParaRPr lang="ru-RU" sz="2000" b="1" dirty="0" smtClean="0"/>
          </a:p>
          <a:p>
            <a:pPr algn="ctr"/>
            <a:r>
              <a:rPr lang="ru-RU" sz="3600" b="1" dirty="0" smtClean="0"/>
              <a:t>Сроки </a:t>
            </a:r>
            <a:r>
              <a:rPr lang="ru-RU" sz="3600" b="1" dirty="0"/>
              <a:t>реализации:</a:t>
            </a:r>
            <a:br>
              <a:rPr lang="ru-RU" sz="3600" b="1" dirty="0"/>
            </a:br>
            <a:r>
              <a:rPr lang="ru-RU" sz="2000" b="1" dirty="0"/>
              <a:t>Средней продолжительности сентябрь-октябрь-ноябрь 2013г. </a:t>
            </a:r>
            <a:br>
              <a:rPr lang="ru-RU" sz="2000" b="1" dirty="0"/>
            </a:br>
            <a:r>
              <a:rPr lang="ru-RU" sz="2000" b="1" dirty="0"/>
              <a:t> </a:t>
            </a:r>
            <a:br>
              <a:rPr lang="ru-RU" sz="2000" b="1" dirty="0"/>
            </a:br>
            <a:endParaRPr lang="ru-RU" sz="2000" b="1" dirty="0" smtClean="0"/>
          </a:p>
          <a:p>
            <a:pPr algn="ctr"/>
            <a:r>
              <a:rPr lang="ru-RU" sz="3600" b="1" dirty="0" smtClean="0"/>
              <a:t>Участники </a:t>
            </a:r>
            <a:r>
              <a:rPr lang="ru-RU" sz="3600" b="1" dirty="0"/>
              <a:t>проекта:</a:t>
            </a:r>
            <a:br>
              <a:rPr lang="ru-RU" sz="3600" b="1" dirty="0"/>
            </a:br>
            <a:r>
              <a:rPr lang="ru-RU" sz="2000" b="1" dirty="0"/>
              <a:t> дети, воспитатели  старшей </a:t>
            </a:r>
            <a:r>
              <a:rPr lang="ru-RU" sz="2000" b="1" dirty="0" smtClean="0"/>
              <a:t>группы, родители </a:t>
            </a:r>
            <a:r>
              <a:rPr lang="ru-RU" sz="2000" b="1" dirty="0"/>
              <a:t>воспитанников.</a:t>
            </a:r>
            <a:br>
              <a:rPr lang="ru-RU" sz="2000" b="1" dirty="0"/>
            </a:b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1834444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485531" y="3234652"/>
            <a:ext cx="4172937" cy="25078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2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2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</a:t>
            </a: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внимание!</a:t>
            </a:r>
          </a:p>
        </p:txBody>
      </p:sp>
      <p:pic>
        <p:nvPicPr>
          <p:cNvPr id="14338" name="Picture 2" descr="C:\Users\Nina Victorovna\Desktop\2 группа\проект осень фото\1634295164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49" y="980728"/>
            <a:ext cx="7687227" cy="3457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96944" cy="6336704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3" name="Рисунок 2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835292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Мотив</a:t>
            </a:r>
            <a:r>
              <a:rPr lang="ru-RU" sz="2000" b="1" dirty="0"/>
              <a:t>: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Осень – это не только слякоть, пронизывающий холод… Осень – это золотая крона деревьев, багряная и шуршащая листва под ногами, бабье лето. А сколько всего можно интересного узнать, благодаря этой удивительной поре. Наверное, мы взрослые уже не так воспринимаем окружающий мир, как наши дети – мы потеряли веру в волшебство и сказку.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Мы не стараемся придумывать что-нибудь интересное и замысловатое – ведь у нас еле-еле сил хватает на работу и домашние заботы. А для малыша осень столько чудесного и необычного приносит. Согласитесь, что большим приключением для детей будет поход в осенний парк, встречаем осень в детском саду все вместе. Это нам кажется, ну что там может быть такого особенного? Но мы глубоко заблуждаемся. Для детей – это возможность взглянуть на мир совершенно другими глазами. Он с такими же любознательными ребятишками сможет: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Собрать гербарий. Что ни говори, а сбор гербария — это возможность дать волю своей фантазии. Ведь один и тот же листочек может вызвать у детей разные ассоциации. Кому-то из детей он напомнит гномика, кому-то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улиточку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кому-то ежика. Но, гербарий не только развивает фантазию, он еще позволяет создавать удивительные детские шедевры. Ведь вернувшись с прогулки, ребенок будет бережно сушить свои листик, чтобы потом сделать подарок своей любимой маме.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712968" cy="6408712"/>
          </a:xfrm>
        </p:spPr>
        <p:txBody>
          <a:bodyPr>
            <a:norm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404664"/>
            <a:ext cx="835292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Огромную роль в экологическом образовании дошкольников играет практическая, исследовательская деятельность в природных условиях, что в свою очередь способствует развитию любознательности. Одно из определений любознательности в «Словаре по общественным наукам» звучит, как «активный интерес к окружающему миру, к явлениям, к людям», и задача педагогов развивать это «активный интерес».                                 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Экологическое образование будет более эффективным, если изучать природу не только по картинкам и фотографиям, но и через эмоциональное восприятие деревьев, трав, через прямой контакт ребенка с природой.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 В любом городе, поселке есть интересные для наблюдений природные объекты: деревья, травы, насекомые, птицы. Изучать их лучше в процессе проектно-исследовательской деятельности - это один из перспективных и эффективных методов обучения и воспитания детей дошкольного возраста. Основываясь на личностно-ориентированном подходе к обучению и воспитанию, он развивает познавательный интерес, любознательность к различным областям знаний, формирует навыки сотрудничества, практические умения, в данном случае в области экологического воспитания.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68952" cy="64087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-495151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28179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Расширять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систематизировать знание детей об осени,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 времени года, ее признаках и явлениях.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419202"/>
            <a:ext cx="7776864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8568952" cy="5953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Углубить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представления об изменениях в природе  осенью; 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умения наблюдать за живыми объектами и явлениями неживой природы;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Привлечь  внимание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 окружающим природным объектам;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видеть красоту окружающего природного мира, разнообразия его красок и форм;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Пополнить 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обогатить знания детей по лексическим темам: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Осень», «Овощи», «Фрукты»;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Расширить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представление о многообразии и пользе овощей и фруктов,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созреваемых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в осенний период;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нравственные и духовные качества ребёнка во время его общения с природой. 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568952" cy="6480719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842493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Предполагаемые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результаты: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углубляет  и расширяет знания об осени, ее признаках и дарах;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пополняет словарный запас;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развивает навыки общения и речь, пространственную ориентацию;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стимулирует  познавательные интересы и расширяет кругозор;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разнообразит способы сотрудничества;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развивает художественно-творческие навыки.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Используемые  виды деятельности: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НОД, игровая, музыкальная., изобразительная, наблюдение;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Чтение художественной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литературы, труд;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Конструирование из природных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материалов.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Продукт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проектной деятельности.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Выставка поделок из природного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материала: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«Разноцветная осень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Праздник осени.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123728" y="620688"/>
            <a:ext cx="64087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Экскурсия в </a:t>
            </a: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осенний лес.</a:t>
            </a:r>
            <a:endParaRPr lang="ru-RU" sz="2800" b="1" dirty="0"/>
          </a:p>
        </p:txBody>
      </p:sp>
      <p:pic>
        <p:nvPicPr>
          <p:cNvPr id="1026" name="Picture 2" descr="C:\Users\Nina Victorovna\Desktop\2 группа\проект осень фото\1634295164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980728"/>
            <a:ext cx="7967462" cy="35839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83975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957392"/>
          </a:xfrm>
          <a:prstGeom prst="rect">
            <a:avLst/>
          </a:prstGeom>
          <a:noFill/>
          <a:ln>
            <a:noFill/>
          </a:ln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059832" y="-243408"/>
            <a:ext cx="32403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гуляли, наблюдали,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Свежим воздухом дышали.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увидели пенёк и подумали разок.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чудо? Красота!!!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Как, природа так смогла?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Nina Victorovna\Desktop\2 группа\проект осень фото\16342951643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416" y="548680"/>
            <a:ext cx="2101392" cy="2808312"/>
          </a:xfrm>
          <a:prstGeom prst="rect">
            <a:avLst/>
          </a:prstGeom>
          <a:noFill/>
        </p:spPr>
      </p:pic>
      <p:pic>
        <p:nvPicPr>
          <p:cNvPr id="2051" name="Picture 3" descr="C:\Users\Nina Victorovna\Desktop\2 группа\проект осень фото\16342951643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501008"/>
            <a:ext cx="3816424" cy="2019674"/>
          </a:xfrm>
          <a:prstGeom prst="rect">
            <a:avLst/>
          </a:prstGeom>
          <a:noFill/>
        </p:spPr>
      </p:pic>
      <p:pic>
        <p:nvPicPr>
          <p:cNvPr id="2052" name="Picture 4" descr="C:\Users\Nina Victorovna\Desktop\2 группа\проект осень фото\16342951643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340768"/>
            <a:ext cx="2190750" cy="3504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llyslide.com/thumbs/47a0d5230a7b81db0f9f5bf13ff2eb36/img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4427984" y="3234652"/>
            <a:ext cx="4032447" cy="3309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b="1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620688"/>
            <a:ext cx="4953466" cy="53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Лепка «ДАРЫ ОСЕНИ»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Nina Victorovna\Desktop\2 группа\проект осень фото\1634295033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72816"/>
            <a:ext cx="2123728" cy="2898051"/>
          </a:xfrm>
          <a:prstGeom prst="rect">
            <a:avLst/>
          </a:prstGeom>
          <a:noFill/>
        </p:spPr>
      </p:pic>
      <p:pic>
        <p:nvPicPr>
          <p:cNvPr id="3075" name="Picture 3" descr="C:\Users\Nina Victorovna\Desktop\2 группа\проект осень фото\16342950330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340768"/>
            <a:ext cx="5222473" cy="36305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316100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926</TotalTime>
  <Words>110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     </vt:lpstr>
      <vt:lpstr>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  Старшей разновозрастной группы «Осень – чудная пора» Воспитатели: Е.Н.Денисова                      Н.А. Гума</dc:title>
  <dc:creator>елена</dc:creator>
  <cp:lastModifiedBy>Nina Victorovna</cp:lastModifiedBy>
  <cp:revision>71</cp:revision>
  <dcterms:created xsi:type="dcterms:W3CDTF">2016-10-18T15:10:04Z</dcterms:created>
  <dcterms:modified xsi:type="dcterms:W3CDTF">2023-02-07T07:07:58Z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1011699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