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8" r:id="rId2"/>
    <p:sldId id="265" r:id="rId3"/>
    <p:sldId id="311" r:id="rId4"/>
    <p:sldId id="312" r:id="rId5"/>
    <p:sldId id="310" r:id="rId6"/>
    <p:sldId id="268" r:id="rId7"/>
    <p:sldId id="266" r:id="rId8"/>
    <p:sldId id="314" r:id="rId9"/>
    <p:sldId id="259" r:id="rId10"/>
    <p:sldId id="269" r:id="rId11"/>
    <p:sldId id="305" r:id="rId12"/>
    <p:sldId id="260" r:id="rId13"/>
    <p:sldId id="270" r:id="rId14"/>
    <p:sldId id="271" r:id="rId15"/>
    <p:sldId id="292" r:id="rId16"/>
    <p:sldId id="264" r:id="rId17"/>
    <p:sldId id="294" r:id="rId18"/>
    <p:sldId id="277" r:id="rId19"/>
    <p:sldId id="276" r:id="rId20"/>
    <p:sldId id="273" r:id="rId21"/>
    <p:sldId id="278" r:id="rId22"/>
    <p:sldId id="280" r:id="rId23"/>
    <p:sldId id="313" r:id="rId24"/>
    <p:sldId id="316" r:id="rId25"/>
    <p:sldId id="284" r:id="rId26"/>
    <p:sldId id="283" r:id="rId27"/>
    <p:sldId id="349" r:id="rId28"/>
    <p:sldId id="287" r:id="rId29"/>
    <p:sldId id="28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учитель" initials="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8" autoAdjust="0"/>
    <p:restoredTop sz="98596" autoAdjust="0"/>
  </p:normalViewPr>
  <p:slideViewPr>
    <p:cSldViewPr>
      <p:cViewPr>
        <p:scale>
          <a:sx n="80" d="100"/>
          <a:sy n="80" d="100"/>
        </p:scale>
        <p:origin x="-1526" y="-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0-03-17T19:27:29.022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DF7A6-444C-44F2-9089-DACB6EDB62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1FDCF-C2F3-4C50-9528-947847F4C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1FDCF-C2F3-4C50-9528-947847F4CABB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14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.tourister.ru/files/1/1/5/1/7/0/0/1/original.jpg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t="-3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571480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Информационно-исследовательский проект </a:t>
            </a:r>
          </a:p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«Наш  город в цифрах»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2714620"/>
            <a:ext cx="47149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Авторы проекта: Белов Александр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Бизяков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Антон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Дзюрова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Елизавета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Яковлев Кирилл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Емельянов Валерий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26230" y="4429132"/>
            <a:ext cx="69177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Руководители проекта: Кузнецова Н.В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Васильева Ю.С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5286388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МБОУ «Школа №4»</a:t>
            </a:r>
          </a:p>
          <a:p>
            <a:pPr algn="ctr"/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Вышневолоцкий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городской округ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t="-14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00034" y="214291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142976" y="142852"/>
            <a:ext cx="678660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Указам ЕКАТЕРИНЫ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Вышнему Волочку присвоен статус города «за пользу великую Российской коммерции». У города появился свой герб.</a:t>
            </a:r>
            <a:r>
              <a:rPr lang="ru-RU" sz="2400" u="sng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Деревянные берега каналов были «переодеты» в гранит.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volochek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928802"/>
            <a:ext cx="335758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Содержимое 12" descr="Город благодарен Екатерине II. Благодаря ее помощи каналы Вышнего Волочка оделись в гранит, реконструирована вся водная система. Город получил существенный &quot;толчок&quot; для развития )))"/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3" y="2214555"/>
            <a:ext cx="2786082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Содержимое 14" descr="Герб и флаг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3500438"/>
            <a:ext cx="14287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4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42" name="AutoShape 14" descr="Вышний Волочёк. Город плотин и канал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714480" y="285728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«Еще шумят старинные бейшлоты ,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Одетые в торжественный гранит…»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http://tversvod.ru/media/2014/09/29/1%D0%B3%20-%20%D0%BA%D0%BE%D0%BF%D0%B8%D1%8F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1428736"/>
            <a:ext cx="3643338" cy="2318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" descr="https://im3.turbina.ru/photos.4/5/6/0/8/5/2658065/big.phot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929066"/>
            <a:ext cx="3714776" cy="2011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 descr="20190630124621_IMG_99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1785926"/>
            <a:ext cx="2195746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3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vischny-volochok.ru/wika/wika011/image/001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4000504"/>
            <a:ext cx="3600332" cy="2226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volochek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43306" y="1571612"/>
            <a:ext cx="3571900" cy="2341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42910" y="285728"/>
            <a:ext cx="9328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«Посмотри на собор и пройдись по рядам,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Две столицы Руси с нами сближены!»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s://cdn-s-static.arzamas.academy/storage/picture/9374/gallery_picture-87fa35f1-6463-4fec-a8c6-4b4a573eea6d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2500306"/>
            <a:ext cx="300039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Богоявленский собор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214422"/>
            <a:ext cx="300039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T6ELLW8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071546"/>
            <a:ext cx="335978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Успенская церковь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929066"/>
            <a:ext cx="364333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5474" name="Picture 2" descr="Вышневолоцкий Казанский женский монастырь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7" y="4000504"/>
            <a:ext cx="3214710" cy="2242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928794" y="142852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«И белый храм, торжественный и стройный, Вознесся строго словно Божий перст…»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2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238803998_4e80df7b987a4e7804d219b98c68589c_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1571612"/>
            <a:ext cx="2500330" cy="3657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78_b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57686" y="1428736"/>
            <a:ext cx="2928958" cy="3776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500042"/>
            <a:ext cx="39485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Кисть отвел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Веницианов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Смотрит вдаль издалека…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2898" y="5286388"/>
            <a:ext cx="5661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слышен страстный голос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Сердюкова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Который о канале говорит…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12000" r="-6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17682" y="214290"/>
            <a:ext cx="832631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Вышний Волочек и цифра 3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 не знаю так уж вышло, что родился на реке,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этом старом, в этом Вышнем, в этом добром Волочке…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kalin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643051"/>
            <a:ext cx="3195194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/>
          <p:cNvSpPr txBox="1"/>
          <p:nvPr/>
        </p:nvSpPr>
        <p:spPr>
          <a:xfrm>
            <a:off x="857224" y="5143512"/>
            <a:ext cx="1419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Тверь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rjev0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00364" y="2143116"/>
            <a:ext cx="2887742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7ef83f45b7c4a8e9ce8593d2f336a81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3000372"/>
            <a:ext cx="2895159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3500430" y="5143512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Ржев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1904" y="5929330"/>
            <a:ext cx="4142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Вышний Волочек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5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57158" y="357166"/>
            <a:ext cx="600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Вышнем Волочке 3 улицы носят фамилии участников Великой Отечественной войны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58" y="1643050"/>
            <a:ext cx="3429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Улица Егорова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Улица Чистякова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Кобликова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ChM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3071810"/>
            <a:ext cx="1928826" cy="299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57554" y="3000372"/>
            <a:ext cx="1928826" cy="2953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kobliko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3143248"/>
            <a:ext cx="188818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2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42976" y="1071546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«Всегда в развитии»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na_sajt_glavnaja_stranica2-kopij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5984" y="2000240"/>
            <a:ext cx="504828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t="-3000" r="-6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85852" y="285728"/>
            <a:ext cx="6357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Здесь покой в центральном сквере берегут стальные львы…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volochek2019_041-768x5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8" y="2214554"/>
            <a:ext cx="4506745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dc9ee807b58a6b6521ba7275a6ea066d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00694" y="2071678"/>
            <a:ext cx="241941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4000" t="-2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57158" y="642918"/>
            <a:ext cx="52864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«Здесь рек венецианское стекло, чуть старомодно, чуть провинциально…» 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Тверца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Цна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Шлина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Тоболка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64b6608509114011849d63fa86a0ba96.max-1200x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2285992"/>
            <a:ext cx="300415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MG_0550-1024x68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29058" y="4500570"/>
            <a:ext cx="3237078" cy="1785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s12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14546" y="2285992"/>
            <a:ext cx="2786082" cy="1853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IMG_834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4283" y="4552730"/>
            <a:ext cx="3500462" cy="1875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785918" y="142852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Вышний Волочёк и цифра 1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9330" name="Picture 2" descr="http://vischny-volochok.ru/wika/wika08/image/001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3"/>
            <a:ext cx="345975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https://f.otzyv.ru/f/08/04/16404/p2302161822462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857628"/>
            <a:ext cx="328614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00034" y="571480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«Царь понимал, что не окно, а двери в Европу 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прорубал у Волочка…»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800px-Serdyukov_M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2643182"/>
            <a:ext cx="2143108" cy="23541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76513_1000.jpg"/>
          <p:cNvPicPr/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215074" y="1714488"/>
            <a:ext cx="235745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erdukov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72198" y="3643314"/>
            <a:ext cx="2357454" cy="1293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85852" y="500042"/>
            <a:ext cx="6080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Вышний Волочек и цифра 5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2071678"/>
            <a:ext cx="45005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«Здесь славные трудились мастера, любимый город прославляя…»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 descr="Звезда на Спасской башне Московского Кремл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714488"/>
            <a:ext cx="2643206" cy="3964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t="-3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857224" y="571480"/>
            <a:ext cx="72866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Город мой не Венеция, не Петербург, хоть каналами славится тоже…</a:t>
            </a: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Новотревецкий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Цнинский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Тобольский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Тверецкий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0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73210" y="2500306"/>
            <a:ext cx="208956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untit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86182" y="1785926"/>
            <a:ext cx="2667019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6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43306" y="3857628"/>
            <a:ext cx="2928958" cy="2196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1247205448815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034" y="3500438"/>
            <a:ext cx="2857519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2000" r="-6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14480" y="1071546"/>
            <a:ext cx="4429156" cy="954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«И во мне порой играет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Кровь тверского бурлака»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4414" y="500042"/>
            <a:ext cx="6728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Вышний Волочек и цифра 6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МРК &quot;Вышний Волочёк&quot;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643182"/>
            <a:ext cx="4143404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5786" y="357166"/>
            <a:ext cx="7560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Островов зеленых паруса, в век петровский, славный и удалый, здесь мой город юный поднялся…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Прямо - Богоявленский мост (Между Соборной площадью и Богоявленским островом), а горбатый мостик - перекинут через начало обводного канала. А за мостом канал соединяется с рекой Цна."/>
          <p:cNvPicPr/>
          <p:nvPr/>
        </p:nvPicPr>
        <p:blipFill>
          <a:blip r:embed="rId3" cstate="email"/>
          <a:srcRect r="-508"/>
          <a:stretch>
            <a:fillRect/>
          </a:stretch>
        </p:blipFill>
        <p:spPr bwMode="auto">
          <a:xfrm>
            <a:off x="1428728" y="2857496"/>
            <a:ext cx="2571768" cy="228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b074c73a-15e4-4a16-99f0-460783ce41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29058" y="1357298"/>
            <a:ext cx="3500462" cy="2583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https://photo.boltai.com/wp-content/uploads/sites/11/2019/10/767162_9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3786190"/>
            <a:ext cx="235745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t="-14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arts4you.tver.muzkult.ru/media/2018/09/11/1218408316/image_image_37462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928670"/>
            <a:ext cx="2786082" cy="2233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s://f.otzyv.ru/f/08/04/16404/2302161822401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1285860"/>
            <a:ext cx="200026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09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57488" y="3714752"/>
            <a:ext cx="2857520" cy="1959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00034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«Ты моя мелодия..»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286256"/>
            <a:ext cx="3429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7 ноября 1972г. –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день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открытия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музея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file1445283_10-2-01-gra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2500306"/>
            <a:ext cx="3600474" cy="2571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https://f.otzyv.ru/f/08/04/16404/2302161815334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2500306"/>
            <a:ext cx="378621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928794" y="0"/>
            <a:ext cx="6572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Город я в сердце, как друга, берег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годы нелегкой разлуки,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не вернуться к тебе я не мог, как в материнские руки…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14000" r="-6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museum.ru/imgB.asp?62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428736"/>
            <a:ext cx="3323943" cy="2214578"/>
          </a:xfrm>
          <a:prstGeom prst="rect">
            <a:avLst/>
          </a:prstGeom>
          <a:noFill/>
        </p:spPr>
      </p:pic>
      <p:pic>
        <p:nvPicPr>
          <p:cNvPr id="81924" name="Picture 4" descr="http://museum.ru/imgB.asp?8949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1357298"/>
            <a:ext cx="3214710" cy="225431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000100" y="500042"/>
            <a:ext cx="7243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Вышневолоцкий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краеведческий музей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7554" y="3929066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Нам 88!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1000" t="-5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00100" y="428604"/>
            <a:ext cx="7643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Вышний Волочек и цифра 9</a:t>
            </a:r>
          </a:p>
          <a:p>
            <a:pPr algn="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«Но парадность молодой столицы отблеском упала на тебя,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 могла она сюда пробиться –</a:t>
            </a:r>
          </a:p>
          <a:p>
            <a:pPr algn="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 тебя другой была судьба»</a:t>
            </a:r>
          </a:p>
        </p:txBody>
      </p:sp>
      <p:pic>
        <p:nvPicPr>
          <p:cNvPr id="4" name="Рисунок 3" descr="20798-e0e42-18663580-m750x7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43174" y="2928934"/>
            <a:ext cx="4071966" cy="2801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5000" t="-14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5" descr="Оригинальное фото Центральный мост сделано в Россия, Вышний Волочек - автор Дривалаз Жуков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142984"/>
            <a:ext cx="3714776" cy="2461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1412620190_burlaki-na-volg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142976" y="3357562"/>
            <a:ext cx="393786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28596" y="0"/>
            <a:ext cx="41434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«А канал…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 знали работяги, что о них он память сохранит.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бурлацская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усталость, тяжесть лямки…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Видно, неспроста здесь следы от бечевы остались на опорах каменных моста…»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1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28728" y="642918"/>
            <a:ext cx="61436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«Город, тебя никогда не забыть, -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дымке озерные дали….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Родину ты научил нас любить, и мы любить не устали»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maxresdefau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2428868"/>
            <a:ext cx="401342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t="-9000" r="-6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Вышний Волочёк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1928802"/>
            <a:ext cx="3071834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14348" y="214290"/>
            <a:ext cx="77867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Кажется, как Петербург когда-то и тебя   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Трезини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начертал…</a:t>
            </a:r>
          </a:p>
          <a:p>
            <a:pPr algn="ctr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vischny-volochok.ru/wika/wika011/image/005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4143380"/>
            <a:ext cx="3481688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4" descr="http://vischny-volochok.ru/wika/wika011/image/0080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4286256"/>
            <a:ext cx="2962513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Театр драмы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0" y="1500174"/>
            <a:ext cx="278608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27146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" name="Рисунок 15" descr="Вышний Волочёк. Город плотин и каналов">
            <a:hlinkClick r:id="rId3" tgtFrame="&quot;_blank&quot;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3786190"/>
            <a:ext cx="31432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Казанский монастырь в Вышнем Волочк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1571612"/>
            <a:ext cx="2787171" cy="1857388"/>
          </a:xfrm>
          <a:prstGeom prst="rect">
            <a:avLst/>
          </a:prstGeom>
          <a:noFill/>
        </p:spPr>
      </p:pic>
      <p:pic>
        <p:nvPicPr>
          <p:cNvPr id="23" name="Picture 6" descr="http://molitva-info.ru/wp-content/uploads/2019/04/kazletvyshvolokgor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57290" y="1571612"/>
            <a:ext cx="2857520" cy="1870377"/>
          </a:xfrm>
          <a:prstGeom prst="rect">
            <a:avLst/>
          </a:prstGeom>
          <a:noFill/>
        </p:spPr>
      </p:pic>
      <p:pic>
        <p:nvPicPr>
          <p:cNvPr id="24" name="Picture 2" descr="монастырь — Вышневолоцкий Казанский женский монастырь — Вышний Волочёк, фото №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85852" y="3714752"/>
            <a:ext cx="2857520" cy="2336443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57158" y="142852"/>
            <a:ext cx="878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«И предания былинные можешь здесь услышать ты…»»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кадемическая дача имени И.Е.Репин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2000240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 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2071678"/>
            <a:ext cx="2623617" cy="321471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1472" y="142853"/>
            <a:ext cx="7858180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«Вдохновенье где-то рядом…»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4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2910" y="428604"/>
            <a:ext cx="69294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Вокзал – это место и встреч и прощания , живет суетливою жизнью своей, сюда поезда через все расстоянья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Приносят движенья лесов и полей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volok-7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4000504"/>
            <a:ext cx="307183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photo.boltai.com/wp-content/uploads/sites/11/2019/10/768708_90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2214554"/>
            <a:ext cx="285752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1618" name="Picture 2" descr="http://vischny-volochok.ru/wika/wika011/image/004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143380"/>
            <a:ext cx="3703808" cy="1500198"/>
          </a:xfrm>
          <a:prstGeom prst="rect">
            <a:avLst/>
          </a:prstGeom>
          <a:noFill/>
        </p:spPr>
      </p:pic>
      <p:pic>
        <p:nvPicPr>
          <p:cNvPr id="10" name="Рисунок 9" descr="Железнодорожный вокзал, архитектурная достопримечательность Вышнего Волочка.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2357430"/>
            <a:ext cx="407193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5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143240" y="285728"/>
            <a:ext cx="3143272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Эх, валенки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https://suffra.com/upload/articles/00628945/ima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3714752"/>
            <a:ext cx="180510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www.vedtver.ru/data/uploads/2012-12/page/13969/val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1285860"/>
            <a:ext cx="371477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post_5be702babb21e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785918" y="3857628"/>
            <a:ext cx="2643206" cy="235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t="-3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Эдуард Успенский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2214554"/>
            <a:ext cx="1928826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4" descr="Зима в Простоквашино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28794" y="2714620"/>
            <a:ext cx="3500462" cy="2646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71472" y="428604"/>
            <a:ext cx="745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«Знал город бремя  долгих лет,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но был и доброй славой вышит…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Радищевский он помнит след, и слово пушкинское слышит»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3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000100" y="500042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Вышний Волочек и число 2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«Два моря царь дорогой славной, как дружбы поясом сомкнул…»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кас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71670" y="1785926"/>
            <a:ext cx="3500462" cy="2011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https://static.tonkosti.ru/tonkosti/table_img/g142/2828/2582797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3714752"/>
            <a:ext cx="3214710" cy="2370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2775</TotalTime>
  <Words>547</Words>
  <Application>Microsoft Office PowerPoint</Application>
  <PresentationFormat>Экран (4:3)</PresentationFormat>
  <Paragraphs>105</Paragraphs>
  <Slides>29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kaninet.defektologa</cp:lastModifiedBy>
  <cp:revision>366</cp:revision>
  <dcterms:created xsi:type="dcterms:W3CDTF">2020-03-04T15:38:58Z</dcterms:created>
  <dcterms:modified xsi:type="dcterms:W3CDTF">2023-02-07T06:00:48Z</dcterms:modified>
</cp:coreProperties>
</file>