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3" r:id="rId3"/>
    <p:sldId id="284" r:id="rId4"/>
    <p:sldId id="260" r:id="rId5"/>
    <p:sldId id="281" r:id="rId6"/>
    <p:sldId id="264" r:id="rId7"/>
    <p:sldId id="265" r:id="rId8"/>
    <p:sldId id="263" r:id="rId9"/>
    <p:sldId id="261" r:id="rId10"/>
    <p:sldId id="270" r:id="rId11"/>
    <p:sldId id="273" r:id="rId12"/>
    <p:sldId id="275" r:id="rId13"/>
    <p:sldId id="276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0F538-86EC-4A23-A37D-8FC3E1DFEC1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102F7-ED2F-4BBC-B5B9-1FCF389B3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102F7-ED2F-4BBC-B5B9-1FCF389B35B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5B2B8D-8190-4DE6-AD26-7575769FC63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4DB9CAE-DD3F-437D-9425-9FD67402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071701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Защита проекта </a:t>
            </a:r>
            <a:r>
              <a:rPr lang="ru-RU" sz="2400" dirty="0"/>
              <a:t>в рамках реализации годовой задачи: Обеспечение безопасных и </a:t>
            </a:r>
            <a:r>
              <a:rPr lang="ru-RU" sz="2400" dirty="0" smtClean="0"/>
              <a:t>здоровье сберегающих </a:t>
            </a:r>
            <a:r>
              <a:rPr lang="ru-RU" sz="2400" dirty="0"/>
              <a:t>условий организации воспитательно-образовательного процесса.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7376864" cy="3739856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11200" dirty="0">
                <a:solidFill>
                  <a:schemeClr val="tx1"/>
                </a:solidFill>
              </a:rPr>
              <a:t>Тема:</a:t>
            </a:r>
          </a:p>
          <a:p>
            <a:pPr algn="ctr"/>
            <a:r>
              <a:rPr lang="ru-RU" sz="11200" b="1" dirty="0">
                <a:solidFill>
                  <a:schemeClr val="tx1"/>
                </a:solidFill>
              </a:rPr>
              <a:t>«В кругу друзей</a:t>
            </a:r>
            <a:r>
              <a:rPr lang="ru-RU" sz="11200" b="1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sz="8600" dirty="0">
                <a:solidFill>
                  <a:schemeClr val="accent1"/>
                </a:solidFill>
              </a:rPr>
              <a:t> </a:t>
            </a:r>
          </a:p>
          <a:p>
            <a:r>
              <a:rPr lang="ru-RU" sz="8600" dirty="0">
                <a:solidFill>
                  <a:schemeClr val="accent1"/>
                </a:solidFill>
              </a:rPr>
              <a:t> </a:t>
            </a:r>
          </a:p>
          <a:p>
            <a:r>
              <a:rPr lang="ru-RU" sz="7400" dirty="0" smtClean="0">
                <a:solidFill>
                  <a:schemeClr val="tx1"/>
                </a:solidFill>
              </a:rPr>
              <a:t>Воспитатели МБДОУ </a:t>
            </a:r>
            <a:r>
              <a:rPr lang="ru-RU" sz="7400" dirty="0">
                <a:solidFill>
                  <a:schemeClr val="tx1"/>
                </a:solidFill>
              </a:rPr>
              <a:t>«Детский сад №42 </a:t>
            </a:r>
            <a:endParaRPr lang="ru-RU" sz="7400" dirty="0" smtClean="0">
              <a:solidFill>
                <a:schemeClr val="tx1"/>
              </a:solidFill>
            </a:endParaRPr>
          </a:p>
          <a:p>
            <a:r>
              <a:rPr lang="ru-RU" sz="7400" dirty="0" smtClean="0">
                <a:solidFill>
                  <a:schemeClr val="tx1"/>
                </a:solidFill>
              </a:rPr>
              <a:t>«</a:t>
            </a:r>
            <a:r>
              <a:rPr lang="ru-RU" sz="7400" dirty="0">
                <a:solidFill>
                  <a:schemeClr val="tx1"/>
                </a:solidFill>
              </a:rPr>
              <a:t>Аленький цветочек</a:t>
            </a:r>
            <a:r>
              <a:rPr lang="ru-RU" sz="7400" dirty="0" smtClean="0">
                <a:solidFill>
                  <a:schemeClr val="tx1"/>
                </a:solidFill>
              </a:rPr>
              <a:t>»:</a:t>
            </a:r>
            <a:endParaRPr lang="ru-RU" sz="7400" dirty="0">
              <a:solidFill>
                <a:schemeClr val="tx1"/>
              </a:solidFill>
            </a:endParaRPr>
          </a:p>
          <a:p>
            <a:r>
              <a:rPr lang="ru-RU" sz="8600" dirty="0" err="1" smtClean="0">
                <a:solidFill>
                  <a:schemeClr val="tx1"/>
                </a:solidFill>
              </a:rPr>
              <a:t>Яричина</a:t>
            </a:r>
            <a:r>
              <a:rPr lang="ru-RU" sz="8600" dirty="0" smtClean="0">
                <a:solidFill>
                  <a:schemeClr val="tx1"/>
                </a:solidFill>
              </a:rPr>
              <a:t> </a:t>
            </a:r>
            <a:r>
              <a:rPr lang="ru-RU" sz="8600" dirty="0">
                <a:solidFill>
                  <a:schemeClr val="tx1"/>
                </a:solidFill>
              </a:rPr>
              <a:t>Л.И.</a:t>
            </a:r>
          </a:p>
          <a:p>
            <a:r>
              <a:rPr lang="ru-RU" sz="8600" dirty="0">
                <a:solidFill>
                  <a:schemeClr val="tx1"/>
                </a:solidFill>
              </a:rPr>
              <a:t>Захарова А.С</a:t>
            </a:r>
            <a:r>
              <a:rPr lang="ru-RU" sz="86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4900" dirty="0" smtClean="0">
                <a:solidFill>
                  <a:schemeClr val="tx1"/>
                </a:solidFill>
              </a:rPr>
              <a:t>2021г.</a:t>
            </a:r>
            <a:endParaRPr lang="ru-RU" sz="49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Кружок «дружные ребята»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Задумчивый зайчик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Злой зайчик</a:t>
            </a:r>
            <a:endParaRPr lang="ru-RU" dirty="0"/>
          </a:p>
        </p:txBody>
      </p:sp>
      <p:pic>
        <p:nvPicPr>
          <p:cNvPr id="7" name="Содержимое 6" descr="20201117_161322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687" y="1711325"/>
            <a:ext cx="3086100" cy="4114800"/>
          </a:xfrm>
        </p:spPr>
      </p:pic>
      <p:pic>
        <p:nvPicPr>
          <p:cNvPr id="8" name="Содержимое 7" descr="20201117_16135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787" y="1711325"/>
            <a:ext cx="3086100" cy="41148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74320"/>
            <a:ext cx="7242048" cy="1868795"/>
          </a:xfrm>
        </p:spPr>
        <p:txBody>
          <a:bodyPr>
            <a:normAutofit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Игра «Клубочек»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«Отгадай настроение»</a:t>
            </a:r>
            <a:endParaRPr lang="ru-RU" dirty="0"/>
          </a:p>
        </p:txBody>
      </p:sp>
      <p:pic>
        <p:nvPicPr>
          <p:cNvPr id="7" name="Содержимое 6" descr="20201117_16212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85728"/>
            <a:ext cx="3521075" cy="2640806"/>
          </a:xfrm>
        </p:spPr>
      </p:pic>
      <p:pic>
        <p:nvPicPr>
          <p:cNvPr id="8" name="Содержимое 7" descr="20201117_162135.jpg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071810"/>
            <a:ext cx="3521075" cy="2640806"/>
          </a:xfrm>
        </p:spPr>
      </p:pic>
      <p:pic>
        <p:nvPicPr>
          <p:cNvPr id="9" name="Рисунок 8" descr="20210406_15581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143248"/>
            <a:ext cx="3071834" cy="2571768"/>
          </a:xfrm>
          <a:prstGeom prst="rect">
            <a:avLst/>
          </a:prstGeom>
        </p:spPr>
      </p:pic>
      <p:pic>
        <p:nvPicPr>
          <p:cNvPr id="10" name="Рисунок 9" descr="20210406_15583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214290"/>
            <a:ext cx="3071834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Игра «две подружки»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Плакса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Злюка</a:t>
            </a:r>
            <a:endParaRPr lang="ru-RU" dirty="0"/>
          </a:p>
        </p:txBody>
      </p:sp>
      <p:pic>
        <p:nvPicPr>
          <p:cNvPr id="7" name="Содержимое 6" descr="20210309_155937 (1)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687" y="1711325"/>
            <a:ext cx="3086100" cy="4114800"/>
          </a:xfrm>
        </p:spPr>
      </p:pic>
      <p:pic>
        <p:nvPicPr>
          <p:cNvPr id="8" name="Содержимое 7" descr="20210309_155930 (1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787" y="1711325"/>
            <a:ext cx="3086100" cy="41148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0309_160047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рисование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Я и мой друг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Эмоции</a:t>
            </a:r>
            <a:endParaRPr lang="ru-RU" dirty="0"/>
          </a:p>
        </p:txBody>
      </p:sp>
      <p:pic>
        <p:nvPicPr>
          <p:cNvPr id="7" name="Содержимое 6" descr="20210428_180016_0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687" y="1711325"/>
            <a:ext cx="3086100" cy="4114800"/>
          </a:xfrm>
        </p:spPr>
      </p:pic>
      <p:pic>
        <p:nvPicPr>
          <p:cNvPr id="8" name="Содержимое 7" descr="20210428_180131 (1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787" y="1711325"/>
            <a:ext cx="3086100" cy="4114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Эмблема миролюбия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0210420_1616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857364"/>
            <a:ext cx="3240000" cy="4320000"/>
          </a:xfrm>
          <a:prstGeom prst="rect">
            <a:avLst/>
          </a:prstGeom>
        </p:spPr>
      </p:pic>
      <p:pic>
        <p:nvPicPr>
          <p:cNvPr id="4" name="Рисунок 3" descr="20210420_1616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1857364"/>
            <a:ext cx="3240001" cy="4320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Первоапрельское развлечение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0210401_083759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714488"/>
            <a:ext cx="6096016" cy="457201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Фотовыставка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«Моя группа – моя семья»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0210511_083514 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261967" y="2047861"/>
            <a:ext cx="4524366" cy="3571868"/>
          </a:xfrm>
          <a:prstGeom prst="rect">
            <a:avLst/>
          </a:prstGeom>
        </p:spPr>
      </p:pic>
      <p:pic>
        <p:nvPicPr>
          <p:cNvPr id="4" name="Рисунок 3" descr="20210511_0931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4500570"/>
            <a:ext cx="4725799" cy="2195080"/>
          </a:xfrm>
          <a:prstGeom prst="rect">
            <a:avLst/>
          </a:prstGeom>
        </p:spPr>
      </p:pic>
      <p:pic>
        <p:nvPicPr>
          <p:cNvPr id="5" name="Рисунок 4" descr="20210511_09313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1571612"/>
            <a:ext cx="2928958" cy="26721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литература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10511_071657 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857364"/>
            <a:ext cx="7829577" cy="3947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Подборка материала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10511_071546 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404269"/>
            <a:ext cx="7115196" cy="3525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Папки передвижки для родителей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0210510_21252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1643050"/>
            <a:ext cx="7929618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Уголок игр в малых группах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0201112_11595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929066"/>
            <a:ext cx="3619526" cy="2714644"/>
          </a:xfrm>
        </p:spPr>
      </p:pic>
      <p:pic>
        <p:nvPicPr>
          <p:cNvPr id="7" name="Содержимое 6" descr="20210511_07330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571612"/>
            <a:ext cx="4947899" cy="2226555"/>
          </a:xfrm>
        </p:spPr>
      </p:pic>
      <p:pic>
        <p:nvPicPr>
          <p:cNvPr id="8" name="Рисунок 7" descr="20201113_14353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929066"/>
            <a:ext cx="3619525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Уголок настроения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0201113_14451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0100" y="2143116"/>
            <a:ext cx="2070014" cy="4320000"/>
          </a:xfrm>
          <a:prstGeom prst="rect">
            <a:avLst/>
          </a:prstGeom>
        </p:spPr>
      </p:pic>
      <p:pic>
        <p:nvPicPr>
          <p:cNvPr id="4" name="Рисунок 3" descr="20200925_0740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2143116"/>
            <a:ext cx="3240000" cy="432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Ящик примирения «Зубастик»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20200925_12105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571612"/>
            <a:ext cx="3857137" cy="3240000"/>
          </a:xfrm>
          <a:prstGeom prst="rect">
            <a:avLst/>
          </a:prstGeom>
        </p:spPr>
      </p:pic>
      <p:pic>
        <p:nvPicPr>
          <p:cNvPr id="4" name="Рисунок 3" descr="img_20200925_151705_1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2714620"/>
            <a:ext cx="3855600" cy="3855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Инсценировка проблемной ситуации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«Как поделить игрушку»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«С чего начинается дружба»</a:t>
            </a:r>
            <a:endParaRPr lang="ru-RU" dirty="0"/>
          </a:p>
        </p:txBody>
      </p:sp>
      <p:pic>
        <p:nvPicPr>
          <p:cNvPr id="7" name="Содержимое 6" descr="20201215_163425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48322"/>
            <a:ext cx="3521075" cy="2640806"/>
          </a:xfrm>
        </p:spPr>
      </p:pic>
      <p:pic>
        <p:nvPicPr>
          <p:cNvPr id="8" name="Содержимое 7" descr="20210326_09402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300" y="1760507"/>
            <a:ext cx="3521075" cy="401643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Чтение произведений о дружбе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10510_21312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1802" y="4214818"/>
            <a:ext cx="4900432" cy="2428892"/>
          </a:xfrm>
        </p:spPr>
      </p:pic>
      <p:pic>
        <p:nvPicPr>
          <p:cNvPr id="5" name="Рисунок 4" descr="20210511_0734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00174"/>
            <a:ext cx="4143372" cy="263629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</TotalTime>
  <Words>99</Words>
  <Application>Microsoft Office PowerPoint</Application>
  <PresentationFormat>Экран (4:3)</PresentationFormat>
  <Paragraphs>36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Trebuchet MS</vt:lpstr>
      <vt:lpstr>Wingdings</vt:lpstr>
      <vt:lpstr>Wingdings 2</vt:lpstr>
      <vt:lpstr>Изящная</vt:lpstr>
      <vt:lpstr>Защита проекта в рамках реализации годовой задачи: Обеспечение безопасных и здоровье сберегающих условий организации воспитательно-образовательного процесса. </vt:lpstr>
      <vt:lpstr>литература</vt:lpstr>
      <vt:lpstr>Подборка материала</vt:lpstr>
      <vt:lpstr>Папки передвижки для родителей</vt:lpstr>
      <vt:lpstr>Уголок игр в малых группах</vt:lpstr>
      <vt:lpstr>Уголок настроения</vt:lpstr>
      <vt:lpstr>Ящик примирения «Зубастик»</vt:lpstr>
      <vt:lpstr>Инсценировка проблемной ситуации</vt:lpstr>
      <vt:lpstr>Чтение произведений о дружбе</vt:lpstr>
      <vt:lpstr>Кружок «дружные ребята»</vt:lpstr>
      <vt:lpstr>,</vt:lpstr>
      <vt:lpstr>Игра «две подружки»</vt:lpstr>
      <vt:lpstr>Презентация PowerPoint</vt:lpstr>
      <vt:lpstr>рисование</vt:lpstr>
      <vt:lpstr>Эмблема миролюбия</vt:lpstr>
      <vt:lpstr>Первоапрельское развлечение</vt:lpstr>
      <vt:lpstr>Фотовыставка  «Моя группа – моя семья»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рамках реализации годовой задачи: Обеспечение безопасных и здоровьесберегающих условий организации воспитательно-образовательного процесса.</dc:title>
  <dc:creator>Настя</dc:creator>
  <cp:lastModifiedBy>pc</cp:lastModifiedBy>
  <cp:revision>18</cp:revision>
  <dcterms:created xsi:type="dcterms:W3CDTF">2021-05-10T14:42:14Z</dcterms:created>
  <dcterms:modified xsi:type="dcterms:W3CDTF">2023-02-07T16:45:33Z</dcterms:modified>
</cp:coreProperties>
</file>