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20"/>
  </p:notesMasterIdLst>
  <p:sldIdLst>
    <p:sldId id="256" r:id="rId5"/>
    <p:sldId id="257" r:id="rId6"/>
    <p:sldId id="260" r:id="rId7"/>
    <p:sldId id="261" r:id="rId8"/>
    <p:sldId id="258" r:id="rId9"/>
    <p:sldId id="265" r:id="rId10"/>
    <p:sldId id="264" r:id="rId11"/>
    <p:sldId id="268" r:id="rId12"/>
    <p:sldId id="267" r:id="rId13"/>
    <p:sldId id="269" r:id="rId14"/>
    <p:sldId id="270" r:id="rId15"/>
    <p:sldId id="271" r:id="rId16"/>
    <p:sldId id="272" r:id="rId17"/>
    <p:sldId id="276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14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C2650-40FE-4E97-A9CC-C884FED6E741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5A8B1-1DDD-42A6-9E5C-3FE07EF6AC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66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9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4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9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9244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6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625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39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74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1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6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0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7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0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9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8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0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1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6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431"/>
            <a:ext cx="9143999" cy="68563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799" y="225121"/>
            <a:ext cx="7772400" cy="276542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«Детский сад №101»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кролика.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средней группе)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Декоративные кролики: описание и особенности ухода в домашних условиях">
            <a:extLst>
              <a:ext uri="{FF2B5EF4-FFF2-40B4-BE49-F238E27FC236}">
                <a16:creationId xmlns:a16="http://schemas.microsoft.com/office/drawing/2014/main" id="{5FA251FE-8502-F1B9-285D-5000655C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382" y="3242098"/>
            <a:ext cx="6400800" cy="342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6F46BB-1DC4-47F1-A074-A82926302C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97992"/>
            <a:ext cx="3779080" cy="3779080"/>
          </a:xfrm>
          <a:prstGeom prst="rect">
            <a:avLst/>
          </a:prstGeom>
        </p:spPr>
      </p:pic>
      <p:pic>
        <p:nvPicPr>
          <p:cNvPr id="3076" name="Picture 4" descr="Чем кормить кроликов">
            <a:extLst>
              <a:ext uri="{FF2B5EF4-FFF2-40B4-BE49-F238E27FC236}">
                <a16:creationId xmlns:a16="http://schemas.microsoft.com/office/drawing/2014/main" id="{B3F925F9-FD15-7D17-ECBB-232262ED7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253458" cy="343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464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0EB497-D27D-0179-C4DD-407D1C2C0844}"/>
              </a:ext>
            </a:extLst>
          </p:cNvPr>
          <p:cNvSpPr txBox="1"/>
          <p:nvPr/>
        </p:nvSpPr>
        <p:spPr>
          <a:xfrm>
            <a:off x="395536" y="116632"/>
            <a:ext cx="82809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части тела 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есть у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уловище, четыре лапы, круглая голова и длинные уши, шерсть у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очень мягкая и пушистая, на лапах острые когти.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ролик (Киев) | Метропедия | Fandom">
            <a:extLst>
              <a:ext uri="{FF2B5EF4-FFF2-40B4-BE49-F238E27FC236}">
                <a16:creationId xmlns:a16="http://schemas.microsoft.com/office/drawing/2014/main" id="{D835422F-49B7-5F0B-44C8-246FE289D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2880320" cy="276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атиновые кролики — Племенные кролики из Европы">
            <a:extLst>
              <a:ext uri="{FF2B5EF4-FFF2-40B4-BE49-F238E27FC236}">
                <a16:creationId xmlns:a16="http://schemas.microsoft.com/office/drawing/2014/main" id="{F63F4CA0-E816-CA3D-6498-C344AE0F4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9953" y="2954594"/>
            <a:ext cx="4790460" cy="358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162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0E4678-EF82-462B-860E-CD3FC772F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800100"/>
            <a:ext cx="8991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9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489C3-FCAE-4A17-96B1-2A934875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138865" cy="13208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Кролик приносит людям пользу: из шёрстки вяжут носки, варежки, шьют шапки.</a:t>
            </a:r>
            <a:b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9668CF-8AC3-4E03-8A06-F3C33D6A9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46990"/>
            <a:ext cx="2830987" cy="28309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AAF5B8E-6104-41E4-B246-581715E75E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042" y="3197623"/>
            <a:ext cx="2594966" cy="34599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A40809E-8F54-4D51-8D97-5983A5C6AD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164" y="2554074"/>
            <a:ext cx="2830987" cy="377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88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D04E67-D0A2-56BA-41D5-F43A793F4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415" y="332656"/>
            <a:ext cx="6347713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Нарисуй кролика</a:t>
            </a:r>
          </a:p>
        </p:txBody>
      </p:sp>
      <p:pic>
        <p:nvPicPr>
          <p:cNvPr id="8194" name="Picture 2" descr="нарисовать зайца карандашом для детей: 2 тыс изображений найдено в Яндекс  Картинках">
            <a:extLst>
              <a:ext uri="{FF2B5EF4-FFF2-40B4-BE49-F238E27FC236}">
                <a16:creationId xmlns:a16="http://schemas.microsoft.com/office/drawing/2014/main" id="{C79ABDFF-C4DF-6196-F185-2ADC253844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768752" cy="561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458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Что точно не любит Черный Водяной кролик: 20 главных правил встречи нового  2023 года – что надеть, что подарить, праздничное меню, что сказать под бой  курантов">
            <a:extLst>
              <a:ext uri="{FF2B5EF4-FFF2-40B4-BE49-F238E27FC236}">
                <a16:creationId xmlns:a16="http://schemas.microsoft.com/office/drawing/2014/main" id="{D58702D8-D656-0EC5-A450-29A5974DA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21" y="1700808"/>
            <a:ext cx="8368358" cy="461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841091-C11F-A86F-B160-9C093BAA387B}"/>
              </a:ext>
            </a:extLst>
          </p:cNvPr>
          <p:cNvSpPr txBox="1"/>
          <p:nvPr/>
        </p:nvSpPr>
        <p:spPr>
          <a:xfrm>
            <a:off x="827584" y="358253"/>
            <a:ext cx="7416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71451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6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012" y="390663"/>
            <a:ext cx="8568952" cy="1528671"/>
          </a:xfrm>
        </p:spPr>
        <p:txBody>
          <a:bodyPr>
            <a:noAutofit/>
          </a:bodyPr>
          <a:lstStyle/>
          <a:p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представление о кролике.       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Упражнять, выделять характерные особенности    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внешнего вида кролика.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Формировать интерес к животным.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Распространённые болезни декоративных кроликов и их лечение | Блог  ветклиники &quot;Беланта&quot;">
            <a:extLst>
              <a:ext uri="{FF2B5EF4-FFF2-40B4-BE49-F238E27FC236}">
                <a16:creationId xmlns:a16="http://schemas.microsoft.com/office/drawing/2014/main" id="{B52CE66F-177D-582C-097D-39791FD308C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28153"/>
            <a:ext cx="6347714" cy="384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5606"/>
            <a:ext cx="9144000" cy="689080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79977" y="250350"/>
            <a:ext cx="4538464" cy="2665561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сарае, в клетке он живёт,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Морковку сладкую грызёт.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 и острые же зубки,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всегда в пушистой шубке,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Лопоухий, хвост как нолик.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узнали, это? …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052493-6676-7CA6-0CD9-A943D86065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5896" y="2588890"/>
            <a:ext cx="5256119" cy="39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49" y="-32802"/>
            <a:ext cx="9144000" cy="6890802"/>
          </a:xfrm>
          <a:prstGeom prst="rect">
            <a:avLst/>
          </a:prstGeom>
          <a:noFill/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79FFC6E-3271-8032-E4EB-C7A5D73B4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600" y="812305"/>
            <a:ext cx="7200800" cy="2260105"/>
          </a:xfrm>
        </p:spPr>
        <p:txBody>
          <a:bodyPr>
            <a:noAutofit/>
          </a:bodyPr>
          <a:lstStyle/>
          <a:p>
            <a:pPr marL="0" indent="0" algn="l"/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знает где живет?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-Кролик живёт у человека – это домашнее животное. Кролик может жить у человека в доме, в клетке или на ферме в специальных больших клетках - крольчатниках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67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65A92-0245-C64A-1ECD-81B339CBC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423" y="5251049"/>
            <a:ext cx="2704018" cy="2577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КАК СДЕЛАТЬ ТАК, ЧТОБЫ КРОЛИКИ ЖИЛИ ДОЛЬШЕ: ПОЛЕЗНЫЕ СОВЕТЫ - LOVE FERPLAST">
            <a:extLst>
              <a:ext uri="{FF2B5EF4-FFF2-40B4-BE49-F238E27FC236}">
                <a16:creationId xmlns:a16="http://schemas.microsoft.com/office/drawing/2014/main" id="{3302465F-5950-BE44-C5D8-3EAA9991D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022" y="3694475"/>
            <a:ext cx="4643559" cy="310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летки для декоративных кроликов (34 фото): как сделать своими руками в домашних  условиях? Размеры клеток для карликовых кроликов">
            <a:extLst>
              <a:ext uri="{FF2B5EF4-FFF2-40B4-BE49-F238E27FC236}">
                <a16:creationId xmlns:a16="http://schemas.microsoft.com/office/drawing/2014/main" id="{538265BA-D88B-E36C-B6F8-26CA79B38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93" y="266915"/>
            <a:ext cx="5640784" cy="342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id="{060810D6-AE87-90E8-AD9C-A1D90E640E2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27543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B33EFD-9815-4450-A527-FEB0E72DE0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16" y="1422137"/>
            <a:ext cx="8874967" cy="5175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D758C4-86A7-AE0A-6027-7FF4BAB99A05}"/>
              </a:ext>
            </a:extLst>
          </p:cNvPr>
          <p:cNvSpPr txBox="1"/>
          <p:nvPr/>
        </p:nvSpPr>
        <p:spPr>
          <a:xfrm>
            <a:off x="1043608" y="260648"/>
            <a:ext cx="71287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Кроликов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держат в специальных клетках-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крольчатниках.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приносят им корм и воду.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99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8687F0-4957-ED79-AAB3-12924C3D44E5}"/>
              </a:ext>
            </a:extLst>
          </p:cNvPr>
          <p:cNvSpPr txBox="1"/>
          <p:nvPr/>
        </p:nvSpPr>
        <p:spPr>
          <a:xfrm>
            <a:off x="627290" y="404664"/>
            <a:ext cx="459278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Физкультминутка.</a:t>
            </a:r>
          </a:p>
          <a:p>
            <a:pPr algn="l"/>
            <a:r>
              <a:rPr lang="ru-RU" sz="24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</a:t>
            </a:r>
            <a:r>
              <a:rPr lang="ru-RU" sz="24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Скок- поскок, скок- поскок.</a:t>
            </a:r>
          </a:p>
          <a:p>
            <a:pPr algn="l"/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 прыгнул на пенек.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бара6ан он громко бьёт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разминку всех зовёт.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Лапки вверх, лапки вниз,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носочки подтянись.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Лапки ставим на бочок,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носочках скок- скок- скок.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вприсядку, чтоб не мёрзли лапки.</a:t>
            </a:r>
          </a:p>
          <a:p>
            <a:pPr algn="l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(Дети имитируют движения </a:t>
            </a:r>
            <a:r>
              <a:rPr lang="ru-RU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2" name="Picture 4" descr="Физкультминутка для детей с кроликом Изюмчиком">
            <a:extLst>
              <a:ext uri="{FF2B5EF4-FFF2-40B4-BE49-F238E27FC236}">
                <a16:creationId xmlns:a16="http://schemas.microsoft.com/office/drawing/2014/main" id="{4783E165-F811-386C-2877-05B0C6A00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628800"/>
            <a:ext cx="3171477" cy="393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777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C2607-0BDF-4012-91B8-154E91384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Кролики бывают разных  цветов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8A8EBB-F2F3-41C1-8997-A96B4F9CB0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195143"/>
            <a:ext cx="3021291" cy="22659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A26874-10CE-4FB0-B8F4-6C532A90C4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326" y="1529873"/>
            <a:ext cx="2723807" cy="22659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A7FA1A2-4C69-4EFE-9174-132FDC8C9F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533" y="1529873"/>
            <a:ext cx="1910731" cy="257626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2B09844-7F70-4826-A9F2-62DE169612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34421"/>
            <a:ext cx="2802496" cy="29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81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A94E61-62EC-C13C-6302-FEB520C366C0}"/>
              </a:ext>
            </a:extLst>
          </p:cNvPr>
          <p:cNvSpPr txBox="1"/>
          <p:nvPr/>
        </p:nvSpPr>
        <p:spPr>
          <a:xfrm>
            <a:off x="395536" y="404664"/>
            <a:ext cx="83529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 также может питаться травой, зёрнами, веточками деревьев и кустов, пьёт воду, но ещё он есть свежие овощи и фрукты, которые ему даёт человек. Кролик – травоядное животное.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CE6C23-1F4F-4CC8-8839-C00748A387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89" y="3573016"/>
            <a:ext cx="4617801" cy="3056984"/>
          </a:xfrm>
          <a:prstGeom prst="rect">
            <a:avLst/>
          </a:prstGeom>
        </p:spPr>
      </p:pic>
      <p:pic>
        <p:nvPicPr>
          <p:cNvPr id="4098" name="Picture 2" descr="Что нельзя кролику? Запрещённая еда и питьё, полезные рекомендации">
            <a:extLst>
              <a:ext uri="{FF2B5EF4-FFF2-40B4-BE49-F238E27FC236}">
                <a16:creationId xmlns:a16="http://schemas.microsoft.com/office/drawing/2014/main" id="{A72CE1B2-598E-A102-3A0F-74B262628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91596"/>
            <a:ext cx="4377411" cy="291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7766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 xsi:nil="true"/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>-1</NumericId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>12</TPAppVersion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>VW19CKyROuQdJNQlsHOg+tYiSRI=</CSXHash>
    <DirectSourceMarket xmlns="9d035d7d-02e5-4a00-8b62-9a556aabc7b5">english</DirectSourceMarket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3 Community New</TrustLevel>
    <UALocRecommendation xmlns="9d035d7d-02e5-4a00-8b62-9a556aabc7b5">Localize</UALocRecommendation>
    <TPApplication xmlns="9d035d7d-02e5-4a00-8b62-9a556aabc7b5">PowerPoint</TPApplication>
    <AssetId xmlns="9d035d7d-02e5-4a00-8b62-9a556aabc7b5">TP030008275</AssetId>
    <APEditor xmlns="9d035d7d-02e5-4a00-8b62-9a556aabc7b5">
      <UserInfo>
        <DisplayName>_o14migrate</DisplayName>
        <AccountId>238</AccountId>
        <AccountType/>
      </UserInfo>
    </APEditor>
    <PrimaryImageGen xmlns="9d035d7d-02e5-4a00-8b62-9a556aabc7b5">true</PrimaryImageGen>
    <TPInstallLocation xmlns="9d035d7d-02e5-4a00-8b62-9a556aabc7b5">{My Templates}</TPInstallLocation>
    <Manager xmlns="9d035d7d-02e5-4a00-8b62-9a556aabc7b5" xsi:nil="true"/>
    <ParentAssetId xmlns="9d035d7d-02e5-4a00-8b62-9a556aabc7b5" xsi:nil="true"/>
    <SubmitterId xmlns="9d035d7d-02e5-4a00-8b62-9a556aabc7b5">671c757e-e416-47c9-98fa-bbbd457348f7</SubmitterId>
    <TemplateStatus xmlns="9d035d7d-02e5-4a00-8b62-9a556aabc7b5">Complete</TemplateStatus>
    <APAuthor xmlns="9d035d7d-02e5-4a00-8b62-9a556aabc7b5">
      <UserInfo>
        <DisplayName>_o14migrate</DisplayName>
        <AccountId>238</AccountId>
        <AccountType/>
      </UserInfo>
    </APAuthor>
    <TPCommandLine xmlns="9d035d7d-02e5-4a00-8b62-9a556aabc7b5">{PP} /n {FilePath}</TPCommandLine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263730</Value>
      <Value>424548</Value>
    </PublishStatusLookup>
    <SourceTitle xmlns="9d035d7d-02e5-4a00-8b62-9a556aabc7b5">Красивый, веющию свежестью шаблон</SourceTitle>
    <AcquiredFrom xmlns="9d035d7d-02e5-4a00-8b62-9a556aabc7b5" xsi:nil="true"/>
    <CSXSubmissionMarket xmlns="9d035d7d-02e5-4a00-8b62-9a556aabc7b5" xsi:nil="true"/>
    <Markets xmlns="9d035d7d-02e5-4a00-8b62-9a556aabc7b5">
      <Value>3</Value>
    </Markets>
    <OriginalSourceMarket xmlns="9d035d7d-02e5-4a00-8b62-9a556aabc7b5">english</OriginalSourceMarket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>Красивый, веющию свежестью шаблон</TPFriendlyName>
    <AverageRating xmlns="9d035d7d-02e5-4a00-8b62-9a556aabc7b5" xsi:nil="true"/>
    <AssetStart xmlns="9d035d7d-02e5-4a00-8b62-9a556aabc7b5">2010-04-16T13:50:37+00:00</AssetStart>
    <TPComponent xmlns="9d035d7d-02e5-4a00-8b62-9a556aabc7b5">PPTFiles</TPComponent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>ListingID:;Manager:;BuildStatus:Publish Passed;MockupPath:</LegacyData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2009-12-16T08:00:00+00:00</CSXSubmissionDate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193490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6F24D9-90A6-403A-9B23-9A0630DABA1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2.xml><?xml version="1.0" encoding="utf-8"?>
<ds:datastoreItem xmlns:ds="http://schemas.openxmlformats.org/officeDocument/2006/customXml" ds:itemID="{004EDBB8-BA98-4266-B867-EFB1BBDC15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FAEA06-0C96-4678-A079-B834E2235C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315</Words>
  <Application>Microsoft Office PowerPoint</Application>
  <PresentationFormat>Экран (4:3)</PresentationFormat>
  <Paragraphs>27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МДОАУ «Детский сад №101» г. Оренбург    Тема: Рассматривание кролика. (в средней группе)</vt:lpstr>
      <vt:lpstr>   Цель:  Дать детям представление о кролике.                     Упражнять, выделять характерные особенности                  внешнего вида кролика.              Формировать интерес к животным.</vt:lpstr>
      <vt:lpstr>В сарае, в клетке он живёт, Морковку сладкую грызёт. Ох и острые же зубки, Он всегда в пушистой шубке, Лопоухий, хвост как нолик. Все узнали, это? … </vt:lpstr>
      <vt:lpstr>       -Кто знает где живет?  -Кролик живёт у человека – это домашнее животное. Кролик может жить у человека в доме, в клетке или на ферме в специальных больших клетках - крольчатниках </vt:lpstr>
      <vt:lpstr>Презентация PowerPoint</vt:lpstr>
      <vt:lpstr>Презентация PowerPoint</vt:lpstr>
      <vt:lpstr>Презентация PowerPoint</vt:lpstr>
      <vt:lpstr>Кролики бывают разных  цветов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Кролик приносит людям пользу: из шёрстки вяжут носки, варежки, шьют шапки. </vt:lpstr>
      <vt:lpstr>Нарисуй кролика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МДОАУ «Детский сад №101» г. Оренбург    Тема: Рассматривание кролика. (в средней группе)</dc:title>
  <dc:creator>Альмира Ермагамбетова</dc:creator>
  <cp:lastModifiedBy>Альмира Ермагамбетова</cp:lastModifiedBy>
  <cp:revision>1</cp:revision>
  <dcterms:created xsi:type="dcterms:W3CDTF">2023-02-05T12:13:35Z</dcterms:created>
  <dcterms:modified xsi:type="dcterms:W3CDTF">2023-02-07T04:19:55Z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53;#PowerPoint 12</vt:lpwstr>
  </property>
  <property fmtid="{D5CDD505-2E9C-101B-9397-08002B2CF9AE}" pid="4" name="Order">
    <vt:r8>11895900</vt:r8>
  </property>
  <property fmtid="{D5CDD505-2E9C-101B-9397-08002B2CF9AE}" pid="5" name="APTrustLevel">
    <vt:r8>3</vt:r8>
  </property>
</Properties>
</file>