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60" r:id="rId4"/>
    <p:sldId id="261" r:id="rId5"/>
    <p:sldId id="263" r:id="rId6"/>
    <p:sldId id="265" r:id="rId7"/>
    <p:sldId id="266" r:id="rId8"/>
    <p:sldId id="267" r:id="rId9"/>
    <p:sldId id="268" r:id="rId10"/>
    <p:sldId id="273" r:id="rId11"/>
    <p:sldId id="271" r:id="rId12"/>
    <p:sldId id="269" r:id="rId13"/>
    <p:sldId id="272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ТВОРЧЕСКИЙ ОТЧЕТ ПО ТЕМЕ САМООБРАЗОВАНИЯ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 «РАЗВИТИЕ ТВОРЧЕСКИХ СПОСОБНОСТЕЙ ВОСПИТАННИКОВ 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В РАЗЛИЧНЫХ ВИДАХ ДЕЯТЕЛЬНОСТИ»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ВОСПИТАТЕЛЬ  АЛМАЕВА Е.Н.   </a:t>
            </a: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>2020-2021 УЧ.ГОД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862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УЧАСТИЕ В КОНКУРСЕ                             НАШЕ ТВОРЧЕСТВО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                     «В ВОЛШЕБНОЙ МАСТЕРСКОЙ»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«В ОЖИДАННИ ЧУДА»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5949">
            <a:off x="5570241" y="3838875"/>
            <a:ext cx="2234738" cy="275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21467"/>
            <a:ext cx="403860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94087"/>
            <a:ext cx="3456384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0452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Работы детей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850208" cy="485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6632"/>
            <a:ext cx="403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4086">
            <a:off x="5292080" y="3140968"/>
            <a:ext cx="2616678" cy="3488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0913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ПОДЕЛКИ СВОИМИ РУКАМИ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F:\2020-2021 уч.год\ПОДЕЛКИ\ПОЛИН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4837"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2020-2021 уч.год\ПОДЕЛКИ\ЩЕРБАКОВ ЯРОСЛАВ\ОТКРЫТКА ДЛЯ ПАПЫ К 23 ФЕВРАЛЯ\IMG-20210216-WA00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780" y="1388294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043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ТРЯПИЧНАЯ КУКЛА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СВОИМИ РУКАМИ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F:\2020-2021 уч.год\мастер класс тряпичная кукла своими руками\IMG_20210122_2305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82883"/>
            <a:ext cx="4038600" cy="352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F:\2020-2021 уч.год\мастер класс тряпичная кукла своими руками\IMG_20210122_2259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8640"/>
            <a:ext cx="4038600" cy="276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F:\2020-2021 уч.год\мастер класс тряпичная кукла своими руками\IMG-20210117-WA00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292" y="3038928"/>
            <a:ext cx="4204048" cy="315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44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ПОДАРКИ ДЛЯ НАШИХ МАМ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824536" cy="5185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64551"/>
            <a:ext cx="3852428" cy="513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83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2020-2021 уч.год\ОТЧЕТЫ\ВЫСТУПЛЕНИЕ НА МО\свид. творчество как неотъемлемый компонен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6632"/>
            <a:ext cx="523657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121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03505" marR="245110" indent="-103505"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ЦЕЛИ:</a:t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36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- повышение </a:t>
            </a:r>
            <a:r>
              <a:rPr lang="ru-RU" sz="3600" b="1" i="1" dirty="0">
                <a:solidFill>
                  <a:srgbClr val="FF0000"/>
                </a:solidFill>
                <a:latin typeface="Times New Roman"/>
                <a:ea typeface="Times New Roman"/>
              </a:rPr>
              <a:t>уровня образованности учащихся и развитие их творческих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способностей</a:t>
            </a:r>
            <a:r>
              <a:rPr lang="ru-RU" sz="36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36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3600" b="1" i="1" dirty="0">
                <a:solidFill>
                  <a:srgbClr val="FF0000"/>
                </a:solidFill>
                <a:latin typeface="Times New Roman"/>
                <a:ea typeface="Times New Roman"/>
              </a:rPr>
              <a:t>-   формирование желания и умения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учиться</a:t>
            </a:r>
            <a:r>
              <a:rPr lang="ru-RU" sz="36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36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3600" b="1" i="1" dirty="0">
                <a:solidFill>
                  <a:srgbClr val="FF0000"/>
                </a:solidFill>
                <a:latin typeface="Times New Roman"/>
                <a:ea typeface="Times New Roman"/>
              </a:rPr>
              <a:t>-   воспитание потребности участвовать в творческой деятельности в природе и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обществе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00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43815" indent="3175"/>
            <a: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7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Задачи</a:t>
            </a: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>:</a:t>
            </a:r>
            <a:b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b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>-   внедрять в учебный процесс инновационные педагогические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технологии</a:t>
            </a: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>  -  раскрывать творческие проявления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обучающихся</a:t>
            </a: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>-   создать условия для развития природных задатков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обучающихся</a:t>
            </a: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>-   развивать творческую активность, инициативу, фантазию,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воображение</a:t>
            </a: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>-   воспитывать любовь и уважение к людям и окружающему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миру</a:t>
            </a: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/>
                <a:ea typeface="Times New Roman"/>
              </a:rPr>
              <a:t>-   обобщение и распространение собственного педагогического </a:t>
            </a:r>
            <a:r>
              <a:rPr lang="ru-RU" sz="31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опыта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91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КОЛЛЕКТИВНАЯ РАБОТА «ОСЕНЬ В КОРЗИНКЕ»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F:\2020-2021 уч.год\Осень в корзинке\IMG-20200924-WA00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8800"/>
            <a:ext cx="403860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2020-2021 уч.год\грамоты детей\2021-01-19_115035\2021-01-19_1149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3023">
            <a:off x="5230402" y="1662127"/>
            <a:ext cx="319992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578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РАБОТЫ КОНСТАНТИНА Б.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F:\2020-2021 уч.год\грамоты детей\БАРАНОВ К\2020-12-28_202543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21" y="1600200"/>
            <a:ext cx="313135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2020-2021 уч.год\ПОДЕЛКИ\БАРАНОВ К\БАРАНОВ КОСТЯ\2c3dbf60-1afc-44f0-a001-4370196a72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274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ТВОРЧЕСТВО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F:\2020-2021 уч.год\ПОДЕЛКИ\БАРАНОВ К\bcdc80d6-129a-414f-8316-081215f05a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2020-2021 уч.год\ПОДЕЛКИ\БАРАНОВ К\БАРАНОВ КОСТЯ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124" y="1266488"/>
            <a:ext cx="4038600" cy="449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458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Что любит моя мама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F:\2020-2021 уч.год\ПОДЕЛКИ\БАРАНОВ К\ЛЮБОВЬЮ МАТЕРИНСКОЙ МЫ СОГРЕТ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0" y="1916832"/>
            <a:ext cx="4614432" cy="346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2020-2021 уч.год\ПОДЕЛКИ\БАРАНОВ К\БАРАНОВ КОСТ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90" y="476672"/>
            <a:ext cx="3664853" cy="548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699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РУЧНОЕ ТВОРЧЕСТВО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F:\2020-2021 уч.год\ПОДЕЛКИ\БАРАНОВ К\БАРАНОВ КОСТЯ 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2816"/>
            <a:ext cx="4038600" cy="285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2020-2021 уч.год\ПОДЕЛКИ\КОСТЯ. 8 МАРТА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7050">
            <a:off x="5409339" y="1622342"/>
            <a:ext cx="2984748" cy="341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2020-2021 уч.год\ПОДЕЛКИ\ПОЛИН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6712" y="-10756576"/>
            <a:ext cx="4608512" cy="614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6298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37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ТВОРЧЕСКИЙ ОТЧЕТ ПО ТЕМЕ САМООБРАЗОВАНИЯ  «РАЗВИТИЕ ТВОРЧЕСКИХ СПОСОБНОСТЕЙ ВОСПИТАННИКОВ  В РАЗЛИЧНЫХ ВИДАХ ДЕЯТЕЛЬНОСТИ»  ВОСПИТАТЕЛЬ  АЛМАЕВА Е.Н.    2020-2021 УЧ.ГОД</vt:lpstr>
      <vt:lpstr>Презентация PowerPoint</vt:lpstr>
      <vt:lpstr>         ЦЕЛИ:   - повышение уровня образованности учащихся и развитие их творческих способностей -   формирование желания и умения учиться -   воспитание потребности участвовать в творческой деятельности в природе и обществе </vt:lpstr>
      <vt:lpstr>              Задачи:   -   внедрять в учебный процесс инновационные педагогические технологии   -  раскрывать творческие проявления обучающихся -   создать условия для развития природных задатков обучающихся -   развивать творческую активность, инициативу, фантазию, воображение -   воспитывать любовь и уважение к людям и окружающему миру -   обобщение и распространение собственного педагогического опыта </vt:lpstr>
      <vt:lpstr>КОЛЛЕКТИВНАЯ РАБОТА «ОСЕНЬ В КОРЗИНКЕ»</vt:lpstr>
      <vt:lpstr>РАБОТЫ КОНСТАНТИНА Б.</vt:lpstr>
      <vt:lpstr>ТВОРЧЕСТВО</vt:lpstr>
      <vt:lpstr>Что любит моя мама </vt:lpstr>
      <vt:lpstr>РУЧНОЕ ТВОРЧЕСТВО</vt:lpstr>
      <vt:lpstr>УЧАСТИЕ В КОНКУРСЕ                             НАШЕ ТВОРЧЕСТВО                                                              «В ВОЛШЕБНОЙ МАСТЕРСКОЙ» «В ОЖИДАННИ ЧУДА» </vt:lpstr>
      <vt:lpstr>Работы детей</vt:lpstr>
      <vt:lpstr>ПОДЕЛКИ СВОИМИ РУКАМИ</vt:lpstr>
      <vt:lpstr> ТРЯПИЧНАЯ КУКЛА  СВОИМИ РУКАМИ</vt:lpstr>
      <vt:lpstr>ПОДАРКИ ДЛЯ НАШИХ МАМ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ОТЧЕТ ПО ТЕМЕ САМООБРАЗОВАНИЯ  «РАЗВИТИЕ ТВОРЧЕСКИХ СПОСОБНОСТЕЙ ВОСПИТАННИКОВ  В РАЗЛИЧНЫХ ВИДАХ ДЕЯТЕЛЬНОСТИ»  ВОСПИТАТЕЛЬ  АЛМАЕВА Е.Н.</dc:title>
  <dc:creator>Елена</dc:creator>
  <cp:lastModifiedBy>Елена</cp:lastModifiedBy>
  <cp:revision>14</cp:revision>
  <dcterms:created xsi:type="dcterms:W3CDTF">2021-04-06T11:56:49Z</dcterms:created>
  <dcterms:modified xsi:type="dcterms:W3CDTF">2023-02-07T09:17:06Z</dcterms:modified>
</cp:coreProperties>
</file>