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4" r:id="rId8"/>
    <p:sldId id="26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7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2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F840F-03D2-42BB-A1BC-041E9C489598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074BD-3438-4BFC-AAAE-9B6A2D113A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466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F840F-03D2-42BB-A1BC-041E9C489598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074BD-3438-4BFC-AAAE-9B6A2D113A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098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F840F-03D2-42BB-A1BC-041E9C489598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074BD-3438-4BFC-AAAE-9B6A2D113A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641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F840F-03D2-42BB-A1BC-041E9C489598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074BD-3438-4BFC-AAAE-9B6A2D113A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526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F840F-03D2-42BB-A1BC-041E9C489598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074BD-3438-4BFC-AAAE-9B6A2D113A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416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F840F-03D2-42BB-A1BC-041E9C489598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074BD-3438-4BFC-AAAE-9B6A2D113A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404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F840F-03D2-42BB-A1BC-041E9C489598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074BD-3438-4BFC-AAAE-9B6A2D113A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893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F840F-03D2-42BB-A1BC-041E9C489598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074BD-3438-4BFC-AAAE-9B6A2D113A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049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F840F-03D2-42BB-A1BC-041E9C489598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074BD-3438-4BFC-AAAE-9B6A2D113A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90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F840F-03D2-42BB-A1BC-041E9C489598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074BD-3438-4BFC-AAAE-9B6A2D113A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08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F840F-03D2-42BB-A1BC-041E9C489598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074BD-3438-4BFC-AAAE-9B6A2D113A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778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F840F-03D2-42BB-A1BC-041E9C489598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074BD-3438-4BFC-AAAE-9B6A2D113A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110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12192000" cy="68638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3855" y="1399450"/>
            <a:ext cx="2914807" cy="44238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2890" y="1945988"/>
            <a:ext cx="2914807" cy="442382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121" y="1219995"/>
            <a:ext cx="2914807" cy="442382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74" y="2809809"/>
            <a:ext cx="1604445" cy="160310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256" y="2993740"/>
            <a:ext cx="1604445" cy="160310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187" y="3356347"/>
            <a:ext cx="1604445" cy="160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297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0786" y="708502"/>
            <a:ext cx="2191407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0" dirty="0" smtClean="0"/>
              <a:t>3</a:t>
            </a:r>
            <a:endParaRPr lang="ru-RU" sz="30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241" y="708502"/>
            <a:ext cx="3266090" cy="230704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241" y="3320322"/>
            <a:ext cx="3266090" cy="230704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9979" y="1730645"/>
            <a:ext cx="3266090" cy="2307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292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0786" y="708502"/>
            <a:ext cx="2191407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0" dirty="0" smtClean="0"/>
              <a:t>3</a:t>
            </a:r>
            <a:endParaRPr lang="ru-RU" sz="30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3899" y="470727"/>
            <a:ext cx="3043398" cy="31868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7499" y="3535611"/>
            <a:ext cx="3043398" cy="31868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512" y="1201196"/>
            <a:ext cx="3043398" cy="318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640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5807" y="466724"/>
            <a:ext cx="4572000" cy="29622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8262" y="3428999"/>
            <a:ext cx="4572000" cy="29622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77008" y="466724"/>
            <a:ext cx="312157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0" dirty="0" smtClean="0"/>
              <a:t>2</a:t>
            </a:r>
            <a:endParaRPr lang="ru-RU" sz="30000" dirty="0"/>
          </a:p>
        </p:txBody>
      </p:sp>
    </p:spTree>
    <p:extLst>
      <p:ext uri="{BB962C8B-B14F-4D97-AF65-F5344CB8AC3E}">
        <p14:creationId xmlns:p14="http://schemas.microsoft.com/office/powerpoint/2010/main" val="2148374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674" y="331076"/>
            <a:ext cx="6882710" cy="574587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27890" y="1008994"/>
            <a:ext cx="2648607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0" dirty="0" smtClean="0"/>
              <a:t>1</a:t>
            </a:r>
            <a:endParaRPr lang="ru-RU" sz="30000" dirty="0"/>
          </a:p>
        </p:txBody>
      </p:sp>
    </p:spTree>
    <p:extLst>
      <p:ext uri="{BB962C8B-B14F-4D97-AF65-F5344CB8AC3E}">
        <p14:creationId xmlns:p14="http://schemas.microsoft.com/office/powerpoint/2010/main" val="1934730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8809" y="141890"/>
            <a:ext cx="3323896" cy="33238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595" y="1841938"/>
            <a:ext cx="3323896" cy="33238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1145" y="3284484"/>
            <a:ext cx="3323896" cy="33238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71904" y="929993"/>
            <a:ext cx="2664373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0" dirty="0" smtClean="0"/>
              <a:t>3</a:t>
            </a:r>
            <a:endParaRPr lang="ru-RU" sz="30000" dirty="0"/>
          </a:p>
        </p:txBody>
      </p:sp>
    </p:spTree>
    <p:extLst>
      <p:ext uri="{BB962C8B-B14F-4D97-AF65-F5344CB8AC3E}">
        <p14:creationId xmlns:p14="http://schemas.microsoft.com/office/powerpoint/2010/main" val="3344495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723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592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5</Words>
  <Application>Microsoft Office PowerPoint</Application>
  <PresentationFormat>Широкоэкранный</PresentationFormat>
  <Paragraphs>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Windows User</cp:lastModifiedBy>
  <cp:revision>7</cp:revision>
  <dcterms:created xsi:type="dcterms:W3CDTF">2022-04-12T11:20:08Z</dcterms:created>
  <dcterms:modified xsi:type="dcterms:W3CDTF">2022-04-13T10:25:01Z</dcterms:modified>
</cp:coreProperties>
</file>