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4" r:id="rId3"/>
    <p:sldId id="279" r:id="rId4"/>
    <p:sldId id="257" r:id="rId5"/>
    <p:sldId id="280" r:id="rId6"/>
    <p:sldId id="281" r:id="rId7"/>
    <p:sldId id="270" r:id="rId8"/>
    <p:sldId id="258" r:id="rId9"/>
    <p:sldId id="285" r:id="rId10"/>
    <p:sldId id="286" r:id="rId11"/>
    <p:sldId id="287" r:id="rId12"/>
    <p:sldId id="259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D1A55E3-0BF7-4159-BE75-B195180BCF9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AC89B1-5E0D-48F6-B7CC-55C0DF79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027584" cy="39604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 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640960" cy="4680520"/>
          </a:xfrm>
        </p:spPr>
        <p:txBody>
          <a:bodyPr>
            <a:normAutofit fontScale="32500" lnSpcReduction="20000"/>
          </a:bodyPr>
          <a:lstStyle/>
          <a:p>
            <a:pPr algn="ctr"/>
            <a:endParaRPr lang="ru-RU" sz="1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Тверская область    </a:t>
            </a:r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общеобразовательное учреждение</a:t>
            </a:r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Торопецкого района</a:t>
            </a:r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общеобразовазовательная школа № 3         </a:t>
            </a:r>
            <a:r>
              <a:rPr lang="ru-RU" dirty="0" smtClean="0"/>
              <a:t>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Спортивные достижения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73325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2936"/>
            <a:ext cx="2231329" cy="1225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206016"/>
            <a:ext cx="7416824" cy="565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079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54726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спортивным инвентарём     и   оборудованием: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баскетбольные щиты и кольца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Баскетбольные мячи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Волейбольные стойки, сетка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Волейбольные мячи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Арабские мячи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Скакалки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73325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54" y="2420888"/>
            <a:ext cx="6696744" cy="208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07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00392" cy="11247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социальное партнерство: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1643050"/>
            <a:ext cx="4000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1412776"/>
            <a:ext cx="7427168" cy="4320480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образования;</a:t>
            </a:r>
          </a:p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физкультурно-оздоровительной направленности;</a:t>
            </a:r>
          </a:p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как малая социальная группа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чреждение социальной защиты населения.</a:t>
            </a:r>
            <a:endParaRPr lang="ru-RU" sz="31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всех, направлена на создание качественной образовательной услуги, единого пространства для развития и воспитания ребёнка.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социальные партнёры осознают наличие значимой цели – воспитание социально активных и ответственных, образованных, культурных граждан страны – и прикладывают совместные усилия для её достижения.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100392" cy="50405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особенность клуба: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1643050"/>
            <a:ext cx="4000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412776"/>
            <a:ext cx="7560840" cy="489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оспитание морально-волевых качеств подростков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привлечение обучающихся к систематическим занятиям физической культурой и спортом, развитие традиционных и наиболее популярных видов спорта, формирование здорового образа жизни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Привлечение в клуб детей с ОВЗ и инвалидов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100392" cy="108012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Наличие  и состояние материально-технической базы Клуба: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1643050"/>
            <a:ext cx="4000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412776"/>
            <a:ext cx="7560840" cy="46085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1.спортивный зал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Стадион спортклуба «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Торопчанин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 на основе сетевого взаимодействия)</a:t>
            </a:r>
          </a:p>
          <a:p>
            <a:pPr>
              <a:buNone/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027584" cy="39604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 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640960" cy="374441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Школьный спортивный клуб</a:t>
            </a:r>
          </a:p>
          <a:p>
            <a:pPr algn="ctr"/>
            <a:r>
              <a:rPr lang="ru-RU" sz="1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«Олимпионик»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Руководитель:</a:t>
            </a: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Сухарская  Юлия  Ярославовна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3524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027584" cy="39604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 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40960" cy="403244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Номинация: </a:t>
            </a:r>
          </a:p>
          <a:p>
            <a:pPr algn="ctr"/>
            <a:r>
              <a:rPr lang="ru-RU" sz="1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«Лучший спортивный клуб по организации работы с детьми с ОВЗ и детьми – инвалидами».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785794"/>
            <a:ext cx="55081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справка: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Школьного спортивного клуба «Олимпионик»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общественная организация учителей и обучающихся, воспитанников и их родителей, способствующая  развитию физической культуры и спорта, в том числе и с детьми ОВЗ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 с целью организации и проведения спортивно-массовой работы в школе во внеурочное время.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785794"/>
            <a:ext cx="55081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74888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Призван </a:t>
            </a:r>
          </a:p>
          <a:p>
            <a:pPr algn="ctr"/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средствами физической культурой и спортом всесторонне способствовать укреплению здоровья детей и подростков, в том числе обучающихся с ограниченными возможностями здоровья;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Открыт с учётом интересов педагогического коллектива и показателей  спортивно-массовой работы на уровне района, города, области.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Имеет свою символику, название, эмблему.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785794"/>
            <a:ext cx="55081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74888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Документация клуба</a:t>
            </a:r>
          </a:p>
          <a:p>
            <a:pPr algn="ctr"/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своей деятельности ШСК руководствуется своим планом работы, календарным планом спортивно-массовых, оздоровительных мероприятий.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ШСК имеет: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программы, учебные планы, расписание занятий;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журнал групп занимающихся;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протоколы соревнований по видам спорта, положения о них и других мероприятиях;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76672"/>
            <a:ext cx="8239944" cy="48245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Технологии, применяемые при работе с детьми с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ОВЗ: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Технология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разноуровневого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развивающие технологии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Технология проблемного обучения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Проектная деятельность  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Игровые технологии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Информационно-коммуникационные технологии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Спортивные достижения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73325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2936"/>
            <a:ext cx="2231329" cy="1225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876" y="1494281"/>
            <a:ext cx="2177273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7225" y="1521715"/>
            <a:ext cx="2131114" cy="2996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347864" y="2987600"/>
            <a:ext cx="2072646" cy="3007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Спортивные достижения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73325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2936"/>
            <a:ext cx="2231329" cy="1225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444" y="3068960"/>
            <a:ext cx="2072646" cy="28529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5122" y="3068960"/>
            <a:ext cx="2281900" cy="29969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7049" y="1535322"/>
            <a:ext cx="2952328" cy="237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62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3802</TotalTime>
  <Words>360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  </vt:lpstr>
      <vt:lpstr>  </vt:lpstr>
      <vt:lpstr>  </vt:lpstr>
      <vt:lpstr>Слайд 4</vt:lpstr>
      <vt:lpstr>Слайд 5</vt:lpstr>
      <vt:lpstr>Слайд 6</vt:lpstr>
      <vt:lpstr>Слайд 7</vt:lpstr>
      <vt:lpstr> Спортивные достижения</vt:lpstr>
      <vt:lpstr> Спортивные достижения</vt:lpstr>
      <vt:lpstr> Спортивные достижения</vt:lpstr>
      <vt:lpstr> Обеспечение спортивным инвентарём     и   оборудованием:  1. баскетбольные щиты и кольца 2. Баскетбольные мячи 3. Волейбольные стойки, сетка 4. Волейбольные мячи 5. Арабские мячи 6. Скакалки </vt:lpstr>
      <vt:lpstr> социальное партнерство:</vt:lpstr>
      <vt:lpstr>Индивидуальная особенность клуба:</vt:lpstr>
      <vt:lpstr>Наличие  и состояние материально-технической базы Клуба: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Отряд ЮИД  2016-2017</dc:title>
  <dc:creator>admin</dc:creator>
  <cp:lastModifiedBy>User</cp:lastModifiedBy>
  <cp:revision>249</cp:revision>
  <dcterms:created xsi:type="dcterms:W3CDTF">2016-10-30T09:12:54Z</dcterms:created>
  <dcterms:modified xsi:type="dcterms:W3CDTF">2023-02-07T19:05:17Z</dcterms:modified>
</cp:coreProperties>
</file>