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69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5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D7000-39BF-FA94-0658-F53E97A58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53C141-0549-EB7C-814F-8A3210E6B8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AB5247-63E6-534C-7D12-EA64B210F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D1FBBC-B729-4696-3D4D-13B9E4A4E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820FCB-EE6A-2406-2FAD-A7E6FE84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23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9E029-860F-CE0C-5055-EE06DFF79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706E16-3129-FED9-8D83-8CD9AC847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BADB5D-F806-E81D-FFE9-1BC8E9249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C3E7F6-4DF7-9993-5ACB-26BC2ADF2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06F7B0-9CFD-5B40-9146-8CE64698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7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B68B449-7AC8-ADC2-4FAF-7D5FE35DC4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B54C8B-24C2-05EA-7BD8-B6363A7E1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160480-34C8-4C51-212B-C4F940433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899FE6-D196-94F3-1ED4-920DD8BBD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8F1FE1-0B34-4328-A733-7D0DAFC8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38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A13863-A69C-6C5D-3F69-0202CE2DC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926D2C-7634-84C6-8CE0-37B3A2F52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BF0CC9-B1AD-97E3-C449-5C54AEC4E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7A5989-6404-5F37-188B-E7EA8B2FB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309431-43A4-0183-DC57-13A3FD7A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95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584A6-EA2F-7CD1-F13C-6680FE3F8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4E75AB-71A6-EB21-2AAD-A86FF4EE9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A46F8-96AE-20E5-2F83-145B9F297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B4E3ED-46AF-1058-2AC6-44C279C0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96DC31-30FD-9FB5-1164-B86BA7A3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18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237B4-AB58-7E93-B947-5862D56D5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24EDB6-4BD9-2296-31F9-04E652BC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C6E87D-E24C-F56E-3906-290E36B6F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D68853-57ED-BBD5-A280-DEB170C51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3AD2F9-8EC0-AA39-3811-499250CFD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CE2F18-9BB1-8E99-3875-EBAA875BF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47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862DE-8BE1-CA76-1FF6-289086BA8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BD6676-C8F5-304D-4A71-90360323C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82D405-61B1-EBBF-7665-426623BA2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ACD8471-ED60-8425-267F-F6C4CE6D82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29C36E-32CF-111B-A9C5-2B0F6CA39E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943BCE-EFB1-59D3-525F-013D5CFF0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047AD8A-561D-66C4-B737-7DCA9EDB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A6A783-0B68-15A8-993B-96A172FB7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50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1A315F-76F1-2D1F-E6C0-CF179AC8D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BA04F4D-8C3B-CCA9-9627-96EC75222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AFFD6C-20FF-5921-F517-3E3F9013D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A09FF3-EBA2-ED84-8CBA-62C9AF902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1763892-3C85-90CB-BAE6-7222BB174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378FEA-554C-81A3-0625-C42B69624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2F6736-4B59-DDC9-B732-B2B319A8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50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59B31-E526-7C02-2660-913E7FED4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C7C1D2-5EFE-9B70-8B43-46D58E8F8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2B2A30-B878-C720-C608-96A9256E75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6051D9-5A2A-C311-5B8A-FBCF37567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7B101F-FC94-F533-E8EA-5A29D8A2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4C18D5-224D-6957-FF32-77701EE9C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0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3CF2E-727F-769C-6FFE-D2F96CC3F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844010-C9A4-C9F7-CDF6-523A76F5AC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F09D3C-32D3-2104-D52A-2D730F267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102CC8-03E1-6B0C-D562-892C49A10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00ECC9-90CD-940C-CFBC-F7C99B757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561920-A792-F53A-9E78-3E048567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1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33016-EA10-0C59-0247-13EA718A7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3A5296-3335-4635-F2B2-D7FA1EFC1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81F4F3-B5A5-6702-768B-D3EEF1566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D8AF4-3A66-4C70-B0B4-F38D407E4E7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4C64D5-6C70-C387-21E8-834B7E38B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8FE021-208B-4A76-17A7-2F929F060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2C441-CFB4-4F21-99DE-2BFDD3E8E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9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2.xml"/><Relationship Id="rId7" Type="http://schemas.openxmlformats.org/officeDocument/2006/relationships/slide" Target="slide9.xml"/><Relationship Id="rId12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5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  <a:extLst>
              <a:ext uri="{FF2B5EF4-FFF2-40B4-BE49-F238E27FC236}">
                <a16:creationId xmlns:a16="http://schemas.microsoft.com/office/drawing/2014/main" id="{94B85204-F852-314F-EEDA-1278AD540A59}"/>
              </a:ext>
            </a:extLst>
          </p:cNvPr>
          <p:cNvSpPr txBox="1"/>
          <p:nvPr/>
        </p:nvSpPr>
        <p:spPr>
          <a:xfrm>
            <a:off x="687977" y="478971"/>
            <a:ext cx="21510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Flute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hlinkClick r:id="rId3" action="ppaction://hlinksldjump"/>
            <a:extLst>
              <a:ext uri="{FF2B5EF4-FFF2-40B4-BE49-F238E27FC236}">
                <a16:creationId xmlns:a16="http://schemas.microsoft.com/office/drawing/2014/main" id="{7A97B40E-02EA-7445-6E03-C35F32ED5BC4}"/>
              </a:ext>
            </a:extLst>
          </p:cNvPr>
          <p:cNvSpPr txBox="1"/>
          <p:nvPr/>
        </p:nvSpPr>
        <p:spPr>
          <a:xfrm>
            <a:off x="3178629" y="592183"/>
            <a:ext cx="21510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guitar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7" name="TextBox 6">
            <a:hlinkClick r:id="rId4" action="ppaction://hlinksldjump"/>
            <a:extLst>
              <a:ext uri="{FF2B5EF4-FFF2-40B4-BE49-F238E27FC236}">
                <a16:creationId xmlns:a16="http://schemas.microsoft.com/office/drawing/2014/main" id="{DF8FE029-BA4F-73EE-F52D-7B7E0F9A6C7D}"/>
              </a:ext>
            </a:extLst>
          </p:cNvPr>
          <p:cNvSpPr txBox="1"/>
          <p:nvPr/>
        </p:nvSpPr>
        <p:spPr>
          <a:xfrm>
            <a:off x="5947954" y="592183"/>
            <a:ext cx="2420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piano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TextBox 7">
            <a:hlinkClick r:id="rId5" action="ppaction://hlinksldjump"/>
            <a:extLst>
              <a:ext uri="{FF2B5EF4-FFF2-40B4-BE49-F238E27FC236}">
                <a16:creationId xmlns:a16="http://schemas.microsoft.com/office/drawing/2014/main" id="{E5F5AF2B-83DF-F342-8830-EE8595DDE61C}"/>
              </a:ext>
            </a:extLst>
          </p:cNvPr>
          <p:cNvSpPr txBox="1"/>
          <p:nvPr/>
        </p:nvSpPr>
        <p:spPr>
          <a:xfrm>
            <a:off x="8725988" y="592183"/>
            <a:ext cx="32570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painting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hlinkClick r:id="rId6" action="ppaction://hlinksldjump"/>
            <a:extLst>
              <a:ext uri="{FF2B5EF4-FFF2-40B4-BE49-F238E27FC236}">
                <a16:creationId xmlns:a16="http://schemas.microsoft.com/office/drawing/2014/main" id="{DB4EDD63-ED68-87DF-E63F-2F6BCA155799}"/>
              </a:ext>
            </a:extLst>
          </p:cNvPr>
          <p:cNvSpPr txBox="1"/>
          <p:nvPr/>
        </p:nvSpPr>
        <p:spPr>
          <a:xfrm>
            <a:off x="1898468" y="1878780"/>
            <a:ext cx="62353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to go in for sports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0" name="TextBox 9">
            <a:hlinkClick r:id="rId7" action="ppaction://hlinksldjump"/>
            <a:extLst>
              <a:ext uri="{FF2B5EF4-FFF2-40B4-BE49-F238E27FC236}">
                <a16:creationId xmlns:a16="http://schemas.microsoft.com/office/drawing/2014/main" id="{A46762C0-E240-4EC5-8917-7F3AE6EC79CB}"/>
              </a:ext>
            </a:extLst>
          </p:cNvPr>
          <p:cNvSpPr txBox="1"/>
          <p:nvPr/>
        </p:nvSpPr>
        <p:spPr>
          <a:xfrm>
            <a:off x="4084320" y="3165378"/>
            <a:ext cx="186363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folk </a:t>
            </a:r>
            <a:b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hlinkClick r:id="rId8" action="ppaction://hlinksldjump"/>
            <a:extLst>
              <a:ext uri="{FF2B5EF4-FFF2-40B4-BE49-F238E27FC236}">
                <a16:creationId xmlns:a16="http://schemas.microsoft.com/office/drawing/2014/main" id="{554644D2-A3DC-6566-7D59-B667210995ED}"/>
              </a:ext>
            </a:extLst>
          </p:cNvPr>
          <p:cNvSpPr txBox="1"/>
          <p:nvPr/>
        </p:nvSpPr>
        <p:spPr>
          <a:xfrm>
            <a:off x="592182" y="3719375"/>
            <a:ext cx="27606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circus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hlinkClick r:id="rId9" action="ppaction://hlinksldjump"/>
            <a:extLst>
              <a:ext uri="{FF2B5EF4-FFF2-40B4-BE49-F238E27FC236}">
                <a16:creationId xmlns:a16="http://schemas.microsoft.com/office/drawing/2014/main" id="{FB9DD7BB-4636-0E5C-344F-CE56416EBBFE}"/>
              </a:ext>
            </a:extLst>
          </p:cNvPr>
          <p:cNvSpPr txBox="1"/>
          <p:nvPr/>
        </p:nvSpPr>
        <p:spPr>
          <a:xfrm>
            <a:off x="8368937" y="3165378"/>
            <a:ext cx="2647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paint</a:t>
            </a:r>
            <a:endParaRPr lang="ru-RU" sz="2800" dirty="0">
              <a:solidFill>
                <a:srgbClr val="FF00FF"/>
              </a:solidFill>
            </a:endParaRPr>
          </a:p>
        </p:txBody>
      </p:sp>
      <p:sp>
        <p:nvSpPr>
          <p:cNvPr id="13" name="TextBox 12">
            <a:hlinkClick r:id="rId10" action="ppaction://hlinksldjump"/>
            <a:extLst>
              <a:ext uri="{FF2B5EF4-FFF2-40B4-BE49-F238E27FC236}">
                <a16:creationId xmlns:a16="http://schemas.microsoft.com/office/drawing/2014/main" id="{3485AEB8-B048-B598-2DA0-2B0F32694E35}"/>
              </a:ext>
            </a:extLst>
          </p:cNvPr>
          <p:cNvSpPr txBox="1"/>
          <p:nvPr/>
        </p:nvSpPr>
        <p:spPr>
          <a:xfrm>
            <a:off x="9283338" y="5518942"/>
            <a:ext cx="2760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violin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>
            <a:hlinkClick r:id="rId11" action="ppaction://hlinksldjump"/>
            <a:extLst>
              <a:ext uri="{FF2B5EF4-FFF2-40B4-BE49-F238E27FC236}">
                <a16:creationId xmlns:a16="http://schemas.microsoft.com/office/drawing/2014/main" id="{1FB5DB1F-41AF-BF14-D4BF-75A4A48D2FA8}"/>
              </a:ext>
            </a:extLst>
          </p:cNvPr>
          <p:cNvSpPr txBox="1"/>
          <p:nvPr/>
        </p:nvSpPr>
        <p:spPr>
          <a:xfrm>
            <a:off x="383177" y="5711819"/>
            <a:ext cx="3666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sculpture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TextBox 14">
            <a:hlinkClick r:id="rId12" action="ppaction://hlinksldjump"/>
            <a:extLst>
              <a:ext uri="{FF2B5EF4-FFF2-40B4-BE49-F238E27FC236}">
                <a16:creationId xmlns:a16="http://schemas.microsoft.com/office/drawing/2014/main" id="{501BDC0E-4585-6D18-902C-CDE979C20FC5}"/>
              </a:ext>
            </a:extLst>
          </p:cNvPr>
          <p:cNvSpPr txBox="1"/>
          <p:nvPr/>
        </p:nvSpPr>
        <p:spPr>
          <a:xfrm>
            <a:off x="4667794" y="4617702"/>
            <a:ext cx="39972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99FF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exhibition</a:t>
            </a:r>
            <a:endParaRPr lang="ru-RU" sz="2800" dirty="0">
              <a:solidFill>
                <a:srgbClr val="99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44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FD073016-B734-483B-8953-5BADEE1451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0"/>
            <a:ext cx="8157458" cy="6858000"/>
          </a:xfrm>
          <a:prstGeom prst="rect">
            <a:avLst/>
          </a:prstGeom>
          <a:gradFill>
            <a:gsLst>
              <a:gs pos="2000">
                <a:schemeClr val="accent1"/>
              </a:gs>
              <a:gs pos="78000">
                <a:schemeClr val="accent1">
                  <a:lumMod val="50000"/>
                </a:schemeClr>
              </a:gs>
              <a:gs pos="100000">
                <a:srgbClr val="000000">
                  <a:alpha val="85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90A7EAB6-59D3-4325-8DE6-E0CA4009CE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4537" y="1839884"/>
            <a:ext cx="8157460" cy="5017687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100000">
                <a:srgbClr val="000000">
                  <a:alpha val="44000"/>
                </a:srgb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9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63179" y="-33131"/>
            <a:ext cx="6857999" cy="6923403"/>
          </a:xfrm>
          <a:prstGeom prst="rect">
            <a:avLst/>
          </a:prstGeom>
          <a:gradFill>
            <a:gsLst>
              <a:gs pos="56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1074162-0042-13DC-9CCD-CB14AD976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830" y="457200"/>
            <a:ext cx="10568339" cy="594360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867A65EB-406A-9D8A-E903-F091A9B73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93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6C5A0C-2DCB-3606-E08C-FDB63D1670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72" y="577516"/>
            <a:ext cx="7729879" cy="5421858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5B689C76-9785-AFEF-98BB-2126C4989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7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ADD02D-5F8E-5088-45DE-8DB14BBE0E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6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36D3287C-1F4C-D735-E559-23BED908D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41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гитара, музыка, строительный материал, пиломатериалы&#10;&#10;Автоматически созданное описание">
            <a:extLst>
              <a:ext uri="{FF2B5EF4-FFF2-40B4-BE49-F238E27FC236}">
                <a16:creationId xmlns:a16="http://schemas.microsoft.com/office/drawing/2014/main" id="{1C758BBA-8120-522F-18E4-169BDCD52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466" y="643466"/>
            <a:ext cx="5571067" cy="5571067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  <a:extLst>
              <a:ext uri="{FF2B5EF4-FFF2-40B4-BE49-F238E27FC236}">
                <a16:creationId xmlns:a16="http://schemas.microsoft.com/office/drawing/2014/main" id="{B36BA05C-49DB-13C3-5D83-E19AAFDA56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4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F705B08-E54E-3CEE-FA80-3270CE73A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675" y="741145"/>
            <a:ext cx="9558587" cy="5375709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A3AC7A1C-206F-4D01-AA00-D3D83BE35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14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E3EF789-A61F-36D1-5440-60911F7DAF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9238" y="1540042"/>
            <a:ext cx="4350619" cy="4494998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A9C726F0-D8AF-51A6-F4FF-FFF53A86C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5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дерево, трава, внешний, сочный&#10;&#10;Автоматически созданное описание">
            <a:extLst>
              <a:ext uri="{FF2B5EF4-FFF2-40B4-BE49-F238E27FC236}">
                <a16:creationId xmlns:a16="http://schemas.microsoft.com/office/drawing/2014/main" id="{5D9D6767-89D4-A55D-9378-BF9073439C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FDF69D06-F929-D39E-ACC5-1E0C51628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07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BD051DC-D96C-993A-9083-5BE841568C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636" y="279132"/>
            <a:ext cx="10876547" cy="6323799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4D66BD43-E13D-6794-5CD0-3FB4E9A58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638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6AC63A3-8CBD-5DF0-5FC6-1B96B2F5F1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331" y="616017"/>
            <a:ext cx="8585735" cy="512064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BEAD2030-2846-40C1-3877-184A18055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742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AB4C928-7F6B-B8AC-602E-675D8D4D54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DC68FD7C-9227-042F-9A1B-06EFE1899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86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4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6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8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трава, внешний, спор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320387AC-5C1B-F4B6-DD43-D1A927FB25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0" r="2" b="2"/>
          <a:stretch/>
        </p:blipFill>
        <p:spPr>
          <a:xfrm>
            <a:off x="2332612" y="457200"/>
            <a:ext cx="7526775" cy="594360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12C5277E-6F54-2664-2783-39648E42F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2413" y="4272658"/>
            <a:ext cx="1726716" cy="172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77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Калашникова</dc:creator>
  <cp:lastModifiedBy>Ксения Калашникова</cp:lastModifiedBy>
  <cp:revision>2</cp:revision>
  <dcterms:created xsi:type="dcterms:W3CDTF">2022-10-16T13:51:04Z</dcterms:created>
  <dcterms:modified xsi:type="dcterms:W3CDTF">2023-02-07T11:25:53Z</dcterms:modified>
</cp:coreProperties>
</file>