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8"/>
  </p:notesMasterIdLst>
  <p:sldIdLst>
    <p:sldId id="867" r:id="rId2"/>
    <p:sldId id="886" r:id="rId3"/>
    <p:sldId id="887" r:id="rId4"/>
    <p:sldId id="863" r:id="rId5"/>
    <p:sldId id="857" r:id="rId6"/>
    <p:sldId id="862" r:id="rId7"/>
    <p:sldId id="864" r:id="rId8"/>
    <p:sldId id="865" r:id="rId9"/>
    <p:sldId id="866" r:id="rId10"/>
    <p:sldId id="874" r:id="rId11"/>
    <p:sldId id="872" r:id="rId12"/>
    <p:sldId id="878" r:id="rId13"/>
    <p:sldId id="617" r:id="rId14"/>
    <p:sldId id="851" r:id="rId15"/>
    <p:sldId id="876" r:id="rId16"/>
    <p:sldId id="8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66"/>
    <a:srgbClr val="006600"/>
    <a:srgbClr val="33CC33"/>
    <a:srgbClr val="FFFFCC"/>
    <a:srgbClr val="336600"/>
    <a:srgbClr val="00FF00"/>
    <a:srgbClr val="EC9BFF"/>
    <a:srgbClr val="DD4FFF"/>
    <a:srgbClr val="57D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 autoAdjust="0"/>
    <p:restoredTop sz="93357" autoAdjust="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4C286D-F501-44DE-8593-9FF5FB65782E}" type="doc">
      <dgm:prSet loTypeId="urn:microsoft.com/office/officeart/2005/8/layout/list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A3C1EA4C-B527-4FFD-8C8E-9692F09C2E2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dirty="0" smtClean="0">
              <a:solidFill>
                <a:schemeClr val="bg1"/>
              </a:solidFill>
              <a:latin typeface="Century Schoolbook" pitchFamily="18" charset="0"/>
            </a:rPr>
            <a:t>На уроке я работал…</a:t>
          </a:r>
        </a:p>
      </dgm:t>
    </dgm:pt>
    <dgm:pt modelId="{0F922AC6-6A09-4C47-AEE8-EF6859A0F100}" type="parTrans" cxnId="{E33CBEDB-0BBA-4642-861A-0F89BA8C00B6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B99CA4D5-54FD-4327-B490-DD5C31BD8434}" type="sibTrans" cxnId="{E33CBEDB-0BBA-4642-861A-0F89BA8C00B6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46B0964D-EA8C-445E-80B9-0FB95FF6553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dirty="0" smtClean="0">
              <a:solidFill>
                <a:schemeClr val="bg1"/>
              </a:solidFill>
              <a:latin typeface="Century Schoolbook" pitchFamily="18" charset="0"/>
            </a:rPr>
            <a:t>Своей работой на уроке я…</a:t>
          </a:r>
          <a:endParaRPr lang="ru-RU" sz="3600" b="1" dirty="0">
            <a:solidFill>
              <a:schemeClr val="bg1"/>
            </a:solidFill>
            <a:latin typeface="Century Schoolbook" pitchFamily="18" charset="0"/>
          </a:endParaRPr>
        </a:p>
      </dgm:t>
    </dgm:pt>
    <dgm:pt modelId="{EFC7C706-8D04-45CD-A1D0-0918EE45B51D}" type="parTrans" cxnId="{05620F45-2542-4C89-A2A1-9D7601A1D825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306AD74C-B104-4901-B172-81CD8081E0DE}" type="sibTrans" cxnId="{05620F45-2542-4C89-A2A1-9D7601A1D825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5BD47E92-6C7E-41F0-95CD-3E29C7100BF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dirty="0" smtClean="0">
              <a:solidFill>
                <a:schemeClr val="bg1"/>
              </a:solidFill>
              <a:latin typeface="Century Schoolbook" pitchFamily="18" charset="0"/>
            </a:rPr>
            <a:t>Урок для меня показался…</a:t>
          </a:r>
          <a:endParaRPr lang="ru-RU" sz="3600" b="1" dirty="0">
            <a:solidFill>
              <a:schemeClr val="bg1"/>
            </a:solidFill>
            <a:latin typeface="Century Schoolbook" pitchFamily="18" charset="0"/>
          </a:endParaRPr>
        </a:p>
      </dgm:t>
    </dgm:pt>
    <dgm:pt modelId="{FB10456C-C3CA-4565-9F0B-2A4CE53704AA}" type="parTrans" cxnId="{8D609DE5-067A-4E3E-A141-63C629A5D6C5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CA210A74-1DD5-454B-AFD2-03345A0A2622}" type="sibTrans" cxnId="{8D609DE5-067A-4E3E-A141-63C629A5D6C5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63EB76BB-3F51-4B12-86F0-413FF49E127C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dirty="0" smtClean="0">
              <a:solidFill>
                <a:schemeClr val="bg1"/>
              </a:solidFill>
              <a:latin typeface="Century Schoolbook" pitchFamily="18" charset="0"/>
            </a:rPr>
            <a:t>За урок я…</a:t>
          </a:r>
          <a:endParaRPr lang="ru-RU" sz="3600" b="1" dirty="0">
            <a:solidFill>
              <a:schemeClr val="bg1"/>
            </a:solidFill>
            <a:latin typeface="Century Schoolbook" pitchFamily="18" charset="0"/>
          </a:endParaRPr>
        </a:p>
      </dgm:t>
    </dgm:pt>
    <dgm:pt modelId="{BDAFD2D6-C277-4BE2-A907-5EFB3A0C6B27}" type="parTrans" cxnId="{EAA57A3A-C144-4AF2-B2C8-A92D2965F759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685473FF-BF1E-43F1-939D-10F3B70D2BDC}" type="sibTrans" cxnId="{EAA57A3A-C144-4AF2-B2C8-A92D2965F759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D4B64A51-E335-4FE0-9BC4-8AE515CF4D12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dirty="0" smtClean="0">
              <a:solidFill>
                <a:schemeClr val="bg1"/>
              </a:solidFill>
              <a:latin typeface="Century Schoolbook" pitchFamily="18" charset="0"/>
            </a:rPr>
            <a:t>Моё настроение…</a:t>
          </a:r>
          <a:endParaRPr lang="ru-RU" sz="3600" b="1" dirty="0">
            <a:solidFill>
              <a:schemeClr val="bg1"/>
            </a:solidFill>
            <a:latin typeface="Century Schoolbook" pitchFamily="18" charset="0"/>
          </a:endParaRPr>
        </a:p>
      </dgm:t>
    </dgm:pt>
    <dgm:pt modelId="{EC6CE235-64F7-48A8-8FDA-6A3EF043A540}" type="parTrans" cxnId="{9AC8E6C5-6200-4E84-88A8-31D558A8E994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22341C3D-C0EF-4FDB-998A-66061CB593C9}" type="sibTrans" cxnId="{9AC8E6C5-6200-4E84-88A8-31D558A8E994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881B7833-0C3B-4102-96D1-83F51C3BABCC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dirty="0" smtClean="0">
              <a:solidFill>
                <a:schemeClr val="bg1"/>
              </a:solidFill>
              <a:latin typeface="Century Schoolbook" pitchFamily="18" charset="0"/>
            </a:rPr>
            <a:t>Материал урока мне был…</a:t>
          </a:r>
          <a:endParaRPr lang="ru-RU" sz="3600" b="1" dirty="0">
            <a:solidFill>
              <a:schemeClr val="bg1"/>
            </a:solidFill>
            <a:latin typeface="Century Schoolbook" pitchFamily="18" charset="0"/>
          </a:endParaRPr>
        </a:p>
      </dgm:t>
    </dgm:pt>
    <dgm:pt modelId="{8C8DDA14-1922-4CE7-9919-2D75F8BBAAE3}" type="parTrans" cxnId="{6264977D-388D-4006-939E-375CDACDB344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E71F0102-13B3-43FB-B190-99D6F4C4A7CB}" type="sibTrans" cxnId="{6264977D-388D-4006-939E-375CDACDB344}">
      <dgm:prSet/>
      <dgm:spPr/>
      <dgm:t>
        <a:bodyPr/>
        <a:lstStyle/>
        <a:p>
          <a:endParaRPr lang="ru-RU" sz="2800" b="1">
            <a:solidFill>
              <a:schemeClr val="bg1"/>
            </a:solidFill>
            <a:latin typeface="Century Schoolbook" pitchFamily="18" charset="0"/>
          </a:endParaRPr>
        </a:p>
      </dgm:t>
    </dgm:pt>
    <dgm:pt modelId="{6D1CDF69-D5DB-4085-988E-00F921A95534}" type="pres">
      <dgm:prSet presAssocID="{A14C286D-F501-44DE-8593-9FF5FB65782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71289E-3CC3-4B8E-93DF-475D92349112}" type="pres">
      <dgm:prSet presAssocID="{A3C1EA4C-B527-4FFD-8C8E-9692F09C2E2C}" presName="parentLin" presStyleCnt="0"/>
      <dgm:spPr/>
    </dgm:pt>
    <dgm:pt modelId="{C63E889F-272D-4073-B5CA-2D8C49690706}" type="pres">
      <dgm:prSet presAssocID="{A3C1EA4C-B527-4FFD-8C8E-9692F09C2E2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4D0EAE1B-5120-490F-89E4-280B731DE866}" type="pres">
      <dgm:prSet presAssocID="{A3C1EA4C-B527-4FFD-8C8E-9692F09C2E2C}" presName="parentText" presStyleLbl="node1" presStyleIdx="0" presStyleCnt="6" custScaleX="126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70F517-882F-4687-8CA8-9460AE31E6A6}" type="pres">
      <dgm:prSet presAssocID="{A3C1EA4C-B527-4FFD-8C8E-9692F09C2E2C}" presName="negativeSpace" presStyleCnt="0"/>
      <dgm:spPr/>
    </dgm:pt>
    <dgm:pt modelId="{D6E54930-9DCE-497E-879D-67C1F20E7EF0}" type="pres">
      <dgm:prSet presAssocID="{A3C1EA4C-B527-4FFD-8C8E-9692F09C2E2C}" presName="childText" presStyleLbl="conFgAcc1" presStyleIdx="0" presStyleCnt="6">
        <dgm:presLayoutVars>
          <dgm:bulletEnabled val="1"/>
        </dgm:presLayoutVars>
      </dgm:prSet>
      <dgm:spPr/>
    </dgm:pt>
    <dgm:pt modelId="{933DE809-7A1A-43EF-B57E-4F0F4F115495}" type="pres">
      <dgm:prSet presAssocID="{B99CA4D5-54FD-4327-B490-DD5C31BD8434}" presName="spaceBetweenRectangles" presStyleCnt="0"/>
      <dgm:spPr/>
    </dgm:pt>
    <dgm:pt modelId="{6EF4D7BE-1C86-4F68-A2A6-A35485F605D1}" type="pres">
      <dgm:prSet presAssocID="{46B0964D-EA8C-445E-80B9-0FB95FF6553D}" presName="parentLin" presStyleCnt="0"/>
      <dgm:spPr/>
    </dgm:pt>
    <dgm:pt modelId="{03A42E73-4AA1-479A-9132-805B244561D6}" type="pres">
      <dgm:prSet presAssocID="{46B0964D-EA8C-445E-80B9-0FB95FF6553D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080CDAA3-E3D7-4519-B1A2-182CCA9BCBDE}" type="pres">
      <dgm:prSet presAssocID="{46B0964D-EA8C-445E-80B9-0FB95FF6553D}" presName="parentText" presStyleLbl="node1" presStyleIdx="1" presStyleCnt="6" custScaleX="126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FD1515-1A43-47D5-9771-7164302FF9F1}" type="pres">
      <dgm:prSet presAssocID="{46B0964D-EA8C-445E-80B9-0FB95FF6553D}" presName="negativeSpace" presStyleCnt="0"/>
      <dgm:spPr/>
    </dgm:pt>
    <dgm:pt modelId="{B574360E-5D63-4772-A170-EC7A7C4815C3}" type="pres">
      <dgm:prSet presAssocID="{46B0964D-EA8C-445E-80B9-0FB95FF6553D}" presName="childText" presStyleLbl="conFgAcc1" presStyleIdx="1" presStyleCnt="6">
        <dgm:presLayoutVars>
          <dgm:bulletEnabled val="1"/>
        </dgm:presLayoutVars>
      </dgm:prSet>
      <dgm:spPr/>
    </dgm:pt>
    <dgm:pt modelId="{D4D4659A-485E-48F3-9B61-C54F169C6723}" type="pres">
      <dgm:prSet presAssocID="{306AD74C-B104-4901-B172-81CD8081E0DE}" presName="spaceBetweenRectangles" presStyleCnt="0"/>
      <dgm:spPr/>
    </dgm:pt>
    <dgm:pt modelId="{91DD68F3-D2EB-4D21-B717-678FE7AE6517}" type="pres">
      <dgm:prSet presAssocID="{5BD47E92-6C7E-41F0-95CD-3E29C7100BF3}" presName="parentLin" presStyleCnt="0"/>
      <dgm:spPr/>
    </dgm:pt>
    <dgm:pt modelId="{6D6B1539-E45D-4812-B3CD-D8B796D209A6}" type="pres">
      <dgm:prSet presAssocID="{5BD47E92-6C7E-41F0-95CD-3E29C7100BF3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576CB301-2541-49DC-938C-309E0E5EB439}" type="pres">
      <dgm:prSet presAssocID="{5BD47E92-6C7E-41F0-95CD-3E29C7100BF3}" presName="parentText" presStyleLbl="node1" presStyleIdx="2" presStyleCnt="6" custScaleX="126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9411D-98A0-48C0-A3A0-9E81EDE56FC7}" type="pres">
      <dgm:prSet presAssocID="{5BD47E92-6C7E-41F0-95CD-3E29C7100BF3}" presName="negativeSpace" presStyleCnt="0"/>
      <dgm:spPr/>
    </dgm:pt>
    <dgm:pt modelId="{27D3DD60-D9EC-4423-AE1B-BE415B3256BC}" type="pres">
      <dgm:prSet presAssocID="{5BD47E92-6C7E-41F0-95CD-3E29C7100BF3}" presName="childText" presStyleLbl="conFgAcc1" presStyleIdx="2" presStyleCnt="6">
        <dgm:presLayoutVars>
          <dgm:bulletEnabled val="1"/>
        </dgm:presLayoutVars>
      </dgm:prSet>
      <dgm:spPr/>
    </dgm:pt>
    <dgm:pt modelId="{7F7E0CA9-B971-4487-84D5-B00E224C9B40}" type="pres">
      <dgm:prSet presAssocID="{CA210A74-1DD5-454B-AFD2-03345A0A2622}" presName="spaceBetweenRectangles" presStyleCnt="0"/>
      <dgm:spPr/>
    </dgm:pt>
    <dgm:pt modelId="{52E5D8A2-76F9-4376-B58A-A08279F7CAF3}" type="pres">
      <dgm:prSet presAssocID="{63EB76BB-3F51-4B12-86F0-413FF49E127C}" presName="parentLin" presStyleCnt="0"/>
      <dgm:spPr/>
    </dgm:pt>
    <dgm:pt modelId="{ED3E2563-6389-49FB-A6F1-800964D2E9E7}" type="pres">
      <dgm:prSet presAssocID="{63EB76BB-3F51-4B12-86F0-413FF49E127C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4F30E4A8-60E1-4E79-9DFC-84F20AE3B623}" type="pres">
      <dgm:prSet presAssocID="{63EB76BB-3F51-4B12-86F0-413FF49E127C}" presName="parentText" presStyleLbl="node1" presStyleIdx="3" presStyleCnt="6" custScaleX="126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4D68C4-16C0-4F92-93F6-BAC9143C0C86}" type="pres">
      <dgm:prSet presAssocID="{63EB76BB-3F51-4B12-86F0-413FF49E127C}" presName="negativeSpace" presStyleCnt="0"/>
      <dgm:spPr/>
    </dgm:pt>
    <dgm:pt modelId="{185942D4-AB1F-499D-BA5A-7A607B17F20C}" type="pres">
      <dgm:prSet presAssocID="{63EB76BB-3F51-4B12-86F0-413FF49E127C}" presName="childText" presStyleLbl="conFgAcc1" presStyleIdx="3" presStyleCnt="6">
        <dgm:presLayoutVars>
          <dgm:bulletEnabled val="1"/>
        </dgm:presLayoutVars>
      </dgm:prSet>
      <dgm:spPr/>
    </dgm:pt>
    <dgm:pt modelId="{36ED9CBC-F8F1-4F91-AE74-DD075FD3006C}" type="pres">
      <dgm:prSet presAssocID="{685473FF-BF1E-43F1-939D-10F3B70D2BDC}" presName="spaceBetweenRectangles" presStyleCnt="0"/>
      <dgm:spPr/>
    </dgm:pt>
    <dgm:pt modelId="{A27B0796-26F6-4614-81FD-21FE96151831}" type="pres">
      <dgm:prSet presAssocID="{D4B64A51-E335-4FE0-9BC4-8AE515CF4D12}" presName="parentLin" presStyleCnt="0"/>
      <dgm:spPr/>
    </dgm:pt>
    <dgm:pt modelId="{3EDDB0FA-C0BF-4A77-8F24-0B58036AEBDA}" type="pres">
      <dgm:prSet presAssocID="{D4B64A51-E335-4FE0-9BC4-8AE515CF4D12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ADF490AB-AD91-45C0-AA55-96E5FBB82734}" type="pres">
      <dgm:prSet presAssocID="{D4B64A51-E335-4FE0-9BC4-8AE515CF4D12}" presName="parentText" presStyleLbl="node1" presStyleIdx="4" presStyleCnt="6" custScaleX="126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979C7-B4B4-4531-8F36-8AC50BC50224}" type="pres">
      <dgm:prSet presAssocID="{D4B64A51-E335-4FE0-9BC4-8AE515CF4D12}" presName="negativeSpace" presStyleCnt="0"/>
      <dgm:spPr/>
    </dgm:pt>
    <dgm:pt modelId="{9258DBCC-4187-4BA8-A556-3952F4808B4A}" type="pres">
      <dgm:prSet presAssocID="{D4B64A51-E335-4FE0-9BC4-8AE515CF4D12}" presName="childText" presStyleLbl="conFgAcc1" presStyleIdx="4" presStyleCnt="6">
        <dgm:presLayoutVars>
          <dgm:bulletEnabled val="1"/>
        </dgm:presLayoutVars>
      </dgm:prSet>
      <dgm:spPr/>
    </dgm:pt>
    <dgm:pt modelId="{1814CDF6-774B-4EC3-8AA5-D1ABCAFBFB5D}" type="pres">
      <dgm:prSet presAssocID="{22341C3D-C0EF-4FDB-998A-66061CB593C9}" presName="spaceBetweenRectangles" presStyleCnt="0"/>
      <dgm:spPr/>
    </dgm:pt>
    <dgm:pt modelId="{C03E9951-C0C8-4350-ACE0-139DC3FF11EA}" type="pres">
      <dgm:prSet presAssocID="{881B7833-0C3B-4102-96D1-83F51C3BABCC}" presName="parentLin" presStyleCnt="0"/>
      <dgm:spPr/>
    </dgm:pt>
    <dgm:pt modelId="{342E3683-B8E1-4C28-8375-E05CF8389AB2}" type="pres">
      <dgm:prSet presAssocID="{881B7833-0C3B-4102-96D1-83F51C3BABCC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9E89979C-DC0B-472E-AF76-5177F97A8A87}" type="pres">
      <dgm:prSet presAssocID="{881B7833-0C3B-4102-96D1-83F51C3BABCC}" presName="parentText" presStyleLbl="node1" presStyleIdx="5" presStyleCnt="6" custScaleX="126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E34F0-685F-4E1F-A496-DDC7229D54A9}" type="pres">
      <dgm:prSet presAssocID="{881B7833-0C3B-4102-96D1-83F51C3BABCC}" presName="negativeSpace" presStyleCnt="0"/>
      <dgm:spPr/>
    </dgm:pt>
    <dgm:pt modelId="{1EF992BD-F3E3-4034-91BC-4C160DE133C3}" type="pres">
      <dgm:prSet presAssocID="{881B7833-0C3B-4102-96D1-83F51C3BABCC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E33CBEDB-0BBA-4642-861A-0F89BA8C00B6}" srcId="{A14C286D-F501-44DE-8593-9FF5FB65782E}" destId="{A3C1EA4C-B527-4FFD-8C8E-9692F09C2E2C}" srcOrd="0" destOrd="0" parTransId="{0F922AC6-6A09-4C47-AEE8-EF6859A0F100}" sibTransId="{B99CA4D5-54FD-4327-B490-DD5C31BD8434}"/>
    <dgm:cxn modelId="{FF553B25-BC3F-475F-B3AC-22098A3F5FC0}" type="presOf" srcId="{63EB76BB-3F51-4B12-86F0-413FF49E127C}" destId="{ED3E2563-6389-49FB-A6F1-800964D2E9E7}" srcOrd="0" destOrd="0" presId="urn:microsoft.com/office/officeart/2005/8/layout/list1"/>
    <dgm:cxn modelId="{DA285B5B-4DBF-4512-9154-847FB17016C0}" type="presOf" srcId="{881B7833-0C3B-4102-96D1-83F51C3BABCC}" destId="{342E3683-B8E1-4C28-8375-E05CF8389AB2}" srcOrd="0" destOrd="0" presId="urn:microsoft.com/office/officeart/2005/8/layout/list1"/>
    <dgm:cxn modelId="{05620F45-2542-4C89-A2A1-9D7601A1D825}" srcId="{A14C286D-F501-44DE-8593-9FF5FB65782E}" destId="{46B0964D-EA8C-445E-80B9-0FB95FF6553D}" srcOrd="1" destOrd="0" parTransId="{EFC7C706-8D04-45CD-A1D0-0918EE45B51D}" sibTransId="{306AD74C-B104-4901-B172-81CD8081E0DE}"/>
    <dgm:cxn modelId="{2A1FCB7A-4112-40F4-A277-86432FE94CAF}" type="presOf" srcId="{A3C1EA4C-B527-4FFD-8C8E-9692F09C2E2C}" destId="{4D0EAE1B-5120-490F-89E4-280B731DE866}" srcOrd="1" destOrd="0" presId="urn:microsoft.com/office/officeart/2005/8/layout/list1"/>
    <dgm:cxn modelId="{9AC8E6C5-6200-4E84-88A8-31D558A8E994}" srcId="{A14C286D-F501-44DE-8593-9FF5FB65782E}" destId="{D4B64A51-E335-4FE0-9BC4-8AE515CF4D12}" srcOrd="4" destOrd="0" parTransId="{EC6CE235-64F7-48A8-8FDA-6A3EF043A540}" sibTransId="{22341C3D-C0EF-4FDB-998A-66061CB593C9}"/>
    <dgm:cxn modelId="{FA7BB872-1298-46C5-9CAC-838AF3BB981F}" type="presOf" srcId="{46B0964D-EA8C-445E-80B9-0FB95FF6553D}" destId="{03A42E73-4AA1-479A-9132-805B244561D6}" srcOrd="0" destOrd="0" presId="urn:microsoft.com/office/officeart/2005/8/layout/list1"/>
    <dgm:cxn modelId="{6264977D-388D-4006-939E-375CDACDB344}" srcId="{A14C286D-F501-44DE-8593-9FF5FB65782E}" destId="{881B7833-0C3B-4102-96D1-83F51C3BABCC}" srcOrd="5" destOrd="0" parTransId="{8C8DDA14-1922-4CE7-9919-2D75F8BBAAE3}" sibTransId="{E71F0102-13B3-43FB-B190-99D6F4C4A7CB}"/>
    <dgm:cxn modelId="{8D609DE5-067A-4E3E-A141-63C629A5D6C5}" srcId="{A14C286D-F501-44DE-8593-9FF5FB65782E}" destId="{5BD47E92-6C7E-41F0-95CD-3E29C7100BF3}" srcOrd="2" destOrd="0" parTransId="{FB10456C-C3CA-4565-9F0B-2A4CE53704AA}" sibTransId="{CA210A74-1DD5-454B-AFD2-03345A0A2622}"/>
    <dgm:cxn modelId="{6224CC66-0CCF-40EC-AAA1-CE7E6FF374BE}" type="presOf" srcId="{A3C1EA4C-B527-4FFD-8C8E-9692F09C2E2C}" destId="{C63E889F-272D-4073-B5CA-2D8C49690706}" srcOrd="0" destOrd="0" presId="urn:microsoft.com/office/officeart/2005/8/layout/list1"/>
    <dgm:cxn modelId="{AE91B0C0-E0CA-4E67-8B74-2DBC0FB707C8}" type="presOf" srcId="{A14C286D-F501-44DE-8593-9FF5FB65782E}" destId="{6D1CDF69-D5DB-4085-988E-00F921A95534}" srcOrd="0" destOrd="0" presId="urn:microsoft.com/office/officeart/2005/8/layout/list1"/>
    <dgm:cxn modelId="{7AA430D3-80B7-4A60-B9B4-13A06FA81A72}" type="presOf" srcId="{63EB76BB-3F51-4B12-86F0-413FF49E127C}" destId="{4F30E4A8-60E1-4E79-9DFC-84F20AE3B623}" srcOrd="1" destOrd="0" presId="urn:microsoft.com/office/officeart/2005/8/layout/list1"/>
    <dgm:cxn modelId="{FC139964-C75F-4131-B91A-E0905025DD9F}" type="presOf" srcId="{5BD47E92-6C7E-41F0-95CD-3E29C7100BF3}" destId="{576CB301-2541-49DC-938C-309E0E5EB439}" srcOrd="1" destOrd="0" presId="urn:microsoft.com/office/officeart/2005/8/layout/list1"/>
    <dgm:cxn modelId="{754D26D1-052A-45F2-A963-35AAF498FDC4}" type="presOf" srcId="{881B7833-0C3B-4102-96D1-83F51C3BABCC}" destId="{9E89979C-DC0B-472E-AF76-5177F97A8A87}" srcOrd="1" destOrd="0" presId="urn:microsoft.com/office/officeart/2005/8/layout/list1"/>
    <dgm:cxn modelId="{BC805B33-2F1C-49F5-84E8-4F0F152230AC}" type="presOf" srcId="{5BD47E92-6C7E-41F0-95CD-3E29C7100BF3}" destId="{6D6B1539-E45D-4812-B3CD-D8B796D209A6}" srcOrd="0" destOrd="0" presId="urn:microsoft.com/office/officeart/2005/8/layout/list1"/>
    <dgm:cxn modelId="{EAA57A3A-C144-4AF2-B2C8-A92D2965F759}" srcId="{A14C286D-F501-44DE-8593-9FF5FB65782E}" destId="{63EB76BB-3F51-4B12-86F0-413FF49E127C}" srcOrd="3" destOrd="0" parTransId="{BDAFD2D6-C277-4BE2-A907-5EFB3A0C6B27}" sibTransId="{685473FF-BF1E-43F1-939D-10F3B70D2BDC}"/>
    <dgm:cxn modelId="{6913440D-38C0-402E-A07B-4EA51D8D7F6D}" type="presOf" srcId="{D4B64A51-E335-4FE0-9BC4-8AE515CF4D12}" destId="{ADF490AB-AD91-45C0-AA55-96E5FBB82734}" srcOrd="1" destOrd="0" presId="urn:microsoft.com/office/officeart/2005/8/layout/list1"/>
    <dgm:cxn modelId="{5A63DC8E-1234-42F4-A6A4-D1E6E1542B5C}" type="presOf" srcId="{46B0964D-EA8C-445E-80B9-0FB95FF6553D}" destId="{080CDAA3-E3D7-4519-B1A2-182CCA9BCBDE}" srcOrd="1" destOrd="0" presId="urn:microsoft.com/office/officeart/2005/8/layout/list1"/>
    <dgm:cxn modelId="{72ACF2D4-DE51-4267-BC8F-BE97DE143B29}" type="presOf" srcId="{D4B64A51-E335-4FE0-9BC4-8AE515CF4D12}" destId="{3EDDB0FA-C0BF-4A77-8F24-0B58036AEBDA}" srcOrd="0" destOrd="0" presId="urn:microsoft.com/office/officeart/2005/8/layout/list1"/>
    <dgm:cxn modelId="{3EB174D4-366C-4C23-A46F-82F449516975}" type="presParOf" srcId="{6D1CDF69-D5DB-4085-988E-00F921A95534}" destId="{5971289E-3CC3-4B8E-93DF-475D92349112}" srcOrd="0" destOrd="0" presId="urn:microsoft.com/office/officeart/2005/8/layout/list1"/>
    <dgm:cxn modelId="{289E6A33-58A4-491B-9761-58D864088F54}" type="presParOf" srcId="{5971289E-3CC3-4B8E-93DF-475D92349112}" destId="{C63E889F-272D-4073-B5CA-2D8C49690706}" srcOrd="0" destOrd="0" presId="urn:microsoft.com/office/officeart/2005/8/layout/list1"/>
    <dgm:cxn modelId="{A0A3539B-1F60-43F5-9DD7-CDCEEA86ED65}" type="presParOf" srcId="{5971289E-3CC3-4B8E-93DF-475D92349112}" destId="{4D0EAE1B-5120-490F-89E4-280B731DE866}" srcOrd="1" destOrd="0" presId="urn:microsoft.com/office/officeart/2005/8/layout/list1"/>
    <dgm:cxn modelId="{FBB98033-AE98-444D-9228-99680799924E}" type="presParOf" srcId="{6D1CDF69-D5DB-4085-988E-00F921A95534}" destId="{3B70F517-882F-4687-8CA8-9460AE31E6A6}" srcOrd="1" destOrd="0" presId="urn:microsoft.com/office/officeart/2005/8/layout/list1"/>
    <dgm:cxn modelId="{28C79FB7-11F0-4AEF-B6DD-5727A89317AE}" type="presParOf" srcId="{6D1CDF69-D5DB-4085-988E-00F921A95534}" destId="{D6E54930-9DCE-497E-879D-67C1F20E7EF0}" srcOrd="2" destOrd="0" presId="urn:microsoft.com/office/officeart/2005/8/layout/list1"/>
    <dgm:cxn modelId="{8AFEBA61-0217-474D-857E-CC251B16EF65}" type="presParOf" srcId="{6D1CDF69-D5DB-4085-988E-00F921A95534}" destId="{933DE809-7A1A-43EF-B57E-4F0F4F115495}" srcOrd="3" destOrd="0" presId="urn:microsoft.com/office/officeart/2005/8/layout/list1"/>
    <dgm:cxn modelId="{3B26CCCE-7ABA-477A-8164-2E14C72D018B}" type="presParOf" srcId="{6D1CDF69-D5DB-4085-988E-00F921A95534}" destId="{6EF4D7BE-1C86-4F68-A2A6-A35485F605D1}" srcOrd="4" destOrd="0" presId="urn:microsoft.com/office/officeart/2005/8/layout/list1"/>
    <dgm:cxn modelId="{5D20DA28-F2BC-4453-9085-FCB428597C2A}" type="presParOf" srcId="{6EF4D7BE-1C86-4F68-A2A6-A35485F605D1}" destId="{03A42E73-4AA1-479A-9132-805B244561D6}" srcOrd="0" destOrd="0" presId="urn:microsoft.com/office/officeart/2005/8/layout/list1"/>
    <dgm:cxn modelId="{3972A7E8-1DC3-466C-802D-CDDBC28664EB}" type="presParOf" srcId="{6EF4D7BE-1C86-4F68-A2A6-A35485F605D1}" destId="{080CDAA3-E3D7-4519-B1A2-182CCA9BCBDE}" srcOrd="1" destOrd="0" presId="urn:microsoft.com/office/officeart/2005/8/layout/list1"/>
    <dgm:cxn modelId="{0A6D0E15-1840-475F-B83E-7D772066B303}" type="presParOf" srcId="{6D1CDF69-D5DB-4085-988E-00F921A95534}" destId="{ECFD1515-1A43-47D5-9771-7164302FF9F1}" srcOrd="5" destOrd="0" presId="urn:microsoft.com/office/officeart/2005/8/layout/list1"/>
    <dgm:cxn modelId="{C472014C-0CBD-4FFB-B36C-03689B3113AC}" type="presParOf" srcId="{6D1CDF69-D5DB-4085-988E-00F921A95534}" destId="{B574360E-5D63-4772-A170-EC7A7C4815C3}" srcOrd="6" destOrd="0" presId="urn:microsoft.com/office/officeart/2005/8/layout/list1"/>
    <dgm:cxn modelId="{960DA74B-E097-42B2-AC59-B36287F4F5D8}" type="presParOf" srcId="{6D1CDF69-D5DB-4085-988E-00F921A95534}" destId="{D4D4659A-485E-48F3-9B61-C54F169C6723}" srcOrd="7" destOrd="0" presId="urn:microsoft.com/office/officeart/2005/8/layout/list1"/>
    <dgm:cxn modelId="{779FD8D6-4F03-416C-AD42-CB1ACFA5BC4E}" type="presParOf" srcId="{6D1CDF69-D5DB-4085-988E-00F921A95534}" destId="{91DD68F3-D2EB-4D21-B717-678FE7AE6517}" srcOrd="8" destOrd="0" presId="urn:microsoft.com/office/officeart/2005/8/layout/list1"/>
    <dgm:cxn modelId="{2F6A6E8F-8548-4909-8A76-90932C424DA3}" type="presParOf" srcId="{91DD68F3-D2EB-4D21-B717-678FE7AE6517}" destId="{6D6B1539-E45D-4812-B3CD-D8B796D209A6}" srcOrd="0" destOrd="0" presId="urn:microsoft.com/office/officeart/2005/8/layout/list1"/>
    <dgm:cxn modelId="{30F56584-B4AA-486E-8952-ADC71FD22ACE}" type="presParOf" srcId="{91DD68F3-D2EB-4D21-B717-678FE7AE6517}" destId="{576CB301-2541-49DC-938C-309E0E5EB439}" srcOrd="1" destOrd="0" presId="urn:microsoft.com/office/officeart/2005/8/layout/list1"/>
    <dgm:cxn modelId="{949729FD-56B2-42B4-A708-F5DCB2FAFBD7}" type="presParOf" srcId="{6D1CDF69-D5DB-4085-988E-00F921A95534}" destId="{9F69411D-98A0-48C0-A3A0-9E81EDE56FC7}" srcOrd="9" destOrd="0" presId="urn:microsoft.com/office/officeart/2005/8/layout/list1"/>
    <dgm:cxn modelId="{11D2106F-AD24-4513-8DF5-1E28A4898D79}" type="presParOf" srcId="{6D1CDF69-D5DB-4085-988E-00F921A95534}" destId="{27D3DD60-D9EC-4423-AE1B-BE415B3256BC}" srcOrd="10" destOrd="0" presId="urn:microsoft.com/office/officeart/2005/8/layout/list1"/>
    <dgm:cxn modelId="{CBE460E4-323D-445A-B85B-25973B7B490B}" type="presParOf" srcId="{6D1CDF69-D5DB-4085-988E-00F921A95534}" destId="{7F7E0CA9-B971-4487-84D5-B00E224C9B40}" srcOrd="11" destOrd="0" presId="urn:microsoft.com/office/officeart/2005/8/layout/list1"/>
    <dgm:cxn modelId="{375AF3E3-B05C-40ED-BE7C-6D94BDA0C3A6}" type="presParOf" srcId="{6D1CDF69-D5DB-4085-988E-00F921A95534}" destId="{52E5D8A2-76F9-4376-B58A-A08279F7CAF3}" srcOrd="12" destOrd="0" presId="urn:microsoft.com/office/officeart/2005/8/layout/list1"/>
    <dgm:cxn modelId="{06A1C67C-B4C4-43EC-9CFA-6B9BDD5EABBF}" type="presParOf" srcId="{52E5D8A2-76F9-4376-B58A-A08279F7CAF3}" destId="{ED3E2563-6389-49FB-A6F1-800964D2E9E7}" srcOrd="0" destOrd="0" presId="urn:microsoft.com/office/officeart/2005/8/layout/list1"/>
    <dgm:cxn modelId="{61E015C2-C247-4A45-89CE-1F8C0DE15083}" type="presParOf" srcId="{52E5D8A2-76F9-4376-B58A-A08279F7CAF3}" destId="{4F30E4A8-60E1-4E79-9DFC-84F20AE3B623}" srcOrd="1" destOrd="0" presId="urn:microsoft.com/office/officeart/2005/8/layout/list1"/>
    <dgm:cxn modelId="{7195B470-BF48-4C14-8725-3841243846BD}" type="presParOf" srcId="{6D1CDF69-D5DB-4085-988E-00F921A95534}" destId="{BD4D68C4-16C0-4F92-93F6-BAC9143C0C86}" srcOrd="13" destOrd="0" presId="urn:microsoft.com/office/officeart/2005/8/layout/list1"/>
    <dgm:cxn modelId="{CCFE63B7-6B45-458E-9170-9F5453C4FA1B}" type="presParOf" srcId="{6D1CDF69-D5DB-4085-988E-00F921A95534}" destId="{185942D4-AB1F-499D-BA5A-7A607B17F20C}" srcOrd="14" destOrd="0" presId="urn:microsoft.com/office/officeart/2005/8/layout/list1"/>
    <dgm:cxn modelId="{090673DA-4CD0-412D-9E8E-B1834A42C9C6}" type="presParOf" srcId="{6D1CDF69-D5DB-4085-988E-00F921A95534}" destId="{36ED9CBC-F8F1-4F91-AE74-DD075FD3006C}" srcOrd="15" destOrd="0" presId="urn:microsoft.com/office/officeart/2005/8/layout/list1"/>
    <dgm:cxn modelId="{6FF9C510-7190-49C5-825F-BE30BA98996F}" type="presParOf" srcId="{6D1CDF69-D5DB-4085-988E-00F921A95534}" destId="{A27B0796-26F6-4614-81FD-21FE96151831}" srcOrd="16" destOrd="0" presId="urn:microsoft.com/office/officeart/2005/8/layout/list1"/>
    <dgm:cxn modelId="{45B44F85-BF34-4AAC-B12B-D757579946D0}" type="presParOf" srcId="{A27B0796-26F6-4614-81FD-21FE96151831}" destId="{3EDDB0FA-C0BF-4A77-8F24-0B58036AEBDA}" srcOrd="0" destOrd="0" presId="urn:microsoft.com/office/officeart/2005/8/layout/list1"/>
    <dgm:cxn modelId="{459A7EE5-3D2F-4D5E-9361-AD1737926081}" type="presParOf" srcId="{A27B0796-26F6-4614-81FD-21FE96151831}" destId="{ADF490AB-AD91-45C0-AA55-96E5FBB82734}" srcOrd="1" destOrd="0" presId="urn:microsoft.com/office/officeart/2005/8/layout/list1"/>
    <dgm:cxn modelId="{800D6426-CD6C-430D-94D2-FC171F178A88}" type="presParOf" srcId="{6D1CDF69-D5DB-4085-988E-00F921A95534}" destId="{186979C7-B4B4-4531-8F36-8AC50BC50224}" srcOrd="17" destOrd="0" presId="urn:microsoft.com/office/officeart/2005/8/layout/list1"/>
    <dgm:cxn modelId="{F5E72729-17F5-47ED-BB8F-5EB9E67A622E}" type="presParOf" srcId="{6D1CDF69-D5DB-4085-988E-00F921A95534}" destId="{9258DBCC-4187-4BA8-A556-3952F4808B4A}" srcOrd="18" destOrd="0" presId="urn:microsoft.com/office/officeart/2005/8/layout/list1"/>
    <dgm:cxn modelId="{5B8D25AE-F08E-4634-9CA8-2C76CC8ECC3D}" type="presParOf" srcId="{6D1CDF69-D5DB-4085-988E-00F921A95534}" destId="{1814CDF6-774B-4EC3-8AA5-D1ABCAFBFB5D}" srcOrd="19" destOrd="0" presId="urn:microsoft.com/office/officeart/2005/8/layout/list1"/>
    <dgm:cxn modelId="{E04BF0FF-AD40-4D9D-800D-5B2AD3B8CE18}" type="presParOf" srcId="{6D1CDF69-D5DB-4085-988E-00F921A95534}" destId="{C03E9951-C0C8-4350-ACE0-139DC3FF11EA}" srcOrd="20" destOrd="0" presId="urn:microsoft.com/office/officeart/2005/8/layout/list1"/>
    <dgm:cxn modelId="{640E7261-889E-4553-BCBE-F7B4E217E11F}" type="presParOf" srcId="{C03E9951-C0C8-4350-ACE0-139DC3FF11EA}" destId="{342E3683-B8E1-4C28-8375-E05CF8389AB2}" srcOrd="0" destOrd="0" presId="urn:microsoft.com/office/officeart/2005/8/layout/list1"/>
    <dgm:cxn modelId="{D86FB25E-6ACA-43F8-8B07-E8D36C59A4E5}" type="presParOf" srcId="{C03E9951-C0C8-4350-ACE0-139DC3FF11EA}" destId="{9E89979C-DC0B-472E-AF76-5177F97A8A87}" srcOrd="1" destOrd="0" presId="urn:microsoft.com/office/officeart/2005/8/layout/list1"/>
    <dgm:cxn modelId="{2E3D08F0-95CE-44B0-BEE1-2D4679C1EF0C}" type="presParOf" srcId="{6D1CDF69-D5DB-4085-988E-00F921A95534}" destId="{449E34F0-685F-4E1F-A496-DDC7229D54A9}" srcOrd="21" destOrd="0" presId="urn:microsoft.com/office/officeart/2005/8/layout/list1"/>
    <dgm:cxn modelId="{38D06590-1568-4AC7-9A55-18B0AFC4931A}" type="presParOf" srcId="{6D1CDF69-D5DB-4085-988E-00F921A95534}" destId="{1EF992BD-F3E3-4034-91BC-4C160DE133C3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E54930-9DCE-497E-879D-67C1F20E7EF0}">
      <dsp:nvSpPr>
        <dsp:cNvPr id="0" name=""/>
        <dsp:cNvSpPr/>
      </dsp:nvSpPr>
      <dsp:spPr>
        <a:xfrm>
          <a:off x="0" y="389299"/>
          <a:ext cx="864096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0EAE1B-5120-490F-89E4-280B731DE866}">
      <dsp:nvSpPr>
        <dsp:cNvPr id="0" name=""/>
        <dsp:cNvSpPr/>
      </dsp:nvSpPr>
      <dsp:spPr>
        <a:xfrm>
          <a:off x="432048" y="79339"/>
          <a:ext cx="7632819" cy="619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kern="1200" dirty="0" smtClean="0">
              <a:solidFill>
                <a:schemeClr val="bg1"/>
              </a:solidFill>
              <a:latin typeface="Century Schoolbook" pitchFamily="18" charset="0"/>
            </a:rPr>
            <a:t>На уроке я работал…</a:t>
          </a:r>
        </a:p>
      </dsp:txBody>
      <dsp:txXfrm>
        <a:off x="462310" y="109601"/>
        <a:ext cx="7572295" cy="559396"/>
      </dsp:txXfrm>
    </dsp:sp>
    <dsp:sp modelId="{B574360E-5D63-4772-A170-EC7A7C4815C3}">
      <dsp:nvSpPr>
        <dsp:cNvPr id="0" name=""/>
        <dsp:cNvSpPr/>
      </dsp:nvSpPr>
      <dsp:spPr>
        <a:xfrm>
          <a:off x="0" y="1341860"/>
          <a:ext cx="864096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0CDAA3-E3D7-4519-B1A2-182CCA9BCBDE}">
      <dsp:nvSpPr>
        <dsp:cNvPr id="0" name=""/>
        <dsp:cNvSpPr/>
      </dsp:nvSpPr>
      <dsp:spPr>
        <a:xfrm>
          <a:off x="432048" y="1031899"/>
          <a:ext cx="7632819" cy="619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kern="1200" dirty="0" smtClean="0">
              <a:solidFill>
                <a:schemeClr val="bg1"/>
              </a:solidFill>
              <a:latin typeface="Century Schoolbook" pitchFamily="18" charset="0"/>
            </a:rPr>
            <a:t>Своей работой на уроке я…</a:t>
          </a:r>
          <a:endParaRPr lang="ru-RU" sz="3600" b="1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462310" y="1062161"/>
        <a:ext cx="7572295" cy="559396"/>
      </dsp:txXfrm>
    </dsp:sp>
    <dsp:sp modelId="{27D3DD60-D9EC-4423-AE1B-BE415B3256BC}">
      <dsp:nvSpPr>
        <dsp:cNvPr id="0" name=""/>
        <dsp:cNvSpPr/>
      </dsp:nvSpPr>
      <dsp:spPr>
        <a:xfrm>
          <a:off x="0" y="2294420"/>
          <a:ext cx="864096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CB301-2541-49DC-938C-309E0E5EB439}">
      <dsp:nvSpPr>
        <dsp:cNvPr id="0" name=""/>
        <dsp:cNvSpPr/>
      </dsp:nvSpPr>
      <dsp:spPr>
        <a:xfrm>
          <a:off x="432048" y="1984460"/>
          <a:ext cx="7632819" cy="6199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kern="1200" dirty="0" smtClean="0">
              <a:solidFill>
                <a:schemeClr val="bg1"/>
              </a:solidFill>
              <a:latin typeface="Century Schoolbook" pitchFamily="18" charset="0"/>
            </a:rPr>
            <a:t>Урок для меня показался…</a:t>
          </a:r>
          <a:endParaRPr lang="ru-RU" sz="3600" b="1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462310" y="2014722"/>
        <a:ext cx="7572295" cy="559396"/>
      </dsp:txXfrm>
    </dsp:sp>
    <dsp:sp modelId="{185942D4-AB1F-499D-BA5A-7A607B17F20C}">
      <dsp:nvSpPr>
        <dsp:cNvPr id="0" name=""/>
        <dsp:cNvSpPr/>
      </dsp:nvSpPr>
      <dsp:spPr>
        <a:xfrm>
          <a:off x="0" y="3246980"/>
          <a:ext cx="864096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0E4A8-60E1-4E79-9DFC-84F20AE3B623}">
      <dsp:nvSpPr>
        <dsp:cNvPr id="0" name=""/>
        <dsp:cNvSpPr/>
      </dsp:nvSpPr>
      <dsp:spPr>
        <a:xfrm>
          <a:off x="432048" y="2937020"/>
          <a:ext cx="7632819" cy="6199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kern="1200" dirty="0" smtClean="0">
              <a:solidFill>
                <a:schemeClr val="bg1"/>
              </a:solidFill>
              <a:latin typeface="Century Schoolbook" pitchFamily="18" charset="0"/>
            </a:rPr>
            <a:t>За урок я…</a:t>
          </a:r>
          <a:endParaRPr lang="ru-RU" sz="3600" b="1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462310" y="2967282"/>
        <a:ext cx="7572295" cy="559396"/>
      </dsp:txXfrm>
    </dsp:sp>
    <dsp:sp modelId="{9258DBCC-4187-4BA8-A556-3952F4808B4A}">
      <dsp:nvSpPr>
        <dsp:cNvPr id="0" name=""/>
        <dsp:cNvSpPr/>
      </dsp:nvSpPr>
      <dsp:spPr>
        <a:xfrm>
          <a:off x="0" y="4199540"/>
          <a:ext cx="864096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F490AB-AD91-45C0-AA55-96E5FBB82734}">
      <dsp:nvSpPr>
        <dsp:cNvPr id="0" name=""/>
        <dsp:cNvSpPr/>
      </dsp:nvSpPr>
      <dsp:spPr>
        <a:xfrm>
          <a:off x="432048" y="3889580"/>
          <a:ext cx="7632819" cy="6199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kern="1200" dirty="0" smtClean="0">
              <a:solidFill>
                <a:schemeClr val="bg1"/>
              </a:solidFill>
              <a:latin typeface="Century Schoolbook" pitchFamily="18" charset="0"/>
            </a:rPr>
            <a:t>Моё настроение…</a:t>
          </a:r>
          <a:endParaRPr lang="ru-RU" sz="3600" b="1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462310" y="3919842"/>
        <a:ext cx="7572295" cy="559396"/>
      </dsp:txXfrm>
    </dsp:sp>
    <dsp:sp modelId="{1EF992BD-F3E3-4034-91BC-4C160DE133C3}">
      <dsp:nvSpPr>
        <dsp:cNvPr id="0" name=""/>
        <dsp:cNvSpPr/>
      </dsp:nvSpPr>
      <dsp:spPr>
        <a:xfrm>
          <a:off x="0" y="5152100"/>
          <a:ext cx="864096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89979C-DC0B-472E-AF76-5177F97A8A87}">
      <dsp:nvSpPr>
        <dsp:cNvPr id="0" name=""/>
        <dsp:cNvSpPr/>
      </dsp:nvSpPr>
      <dsp:spPr>
        <a:xfrm>
          <a:off x="432048" y="4842140"/>
          <a:ext cx="7632819" cy="619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kern="1200" dirty="0" smtClean="0">
              <a:solidFill>
                <a:schemeClr val="bg1"/>
              </a:solidFill>
              <a:latin typeface="Century Schoolbook" pitchFamily="18" charset="0"/>
            </a:rPr>
            <a:t>Материал урока мне был…</a:t>
          </a:r>
          <a:endParaRPr lang="ru-RU" sz="3600" b="1" kern="1200" dirty="0">
            <a:solidFill>
              <a:schemeClr val="bg1"/>
            </a:solidFill>
            <a:latin typeface="Century Schoolbook" pitchFamily="18" charset="0"/>
          </a:endParaRPr>
        </a:p>
      </dsp:txBody>
      <dsp:txXfrm>
        <a:off x="462310" y="4872402"/>
        <a:ext cx="7572295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20.wmf"/><Relationship Id="rId18" Type="http://schemas.openxmlformats.org/officeDocument/2006/relationships/image" Target="../media/image2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12" Type="http://schemas.openxmlformats.org/officeDocument/2006/relationships/image" Target="../media/image19.wmf"/><Relationship Id="rId17" Type="http://schemas.openxmlformats.org/officeDocument/2006/relationships/image" Target="../media/image24.wmf"/><Relationship Id="rId2" Type="http://schemas.openxmlformats.org/officeDocument/2006/relationships/image" Target="../media/image9.wmf"/><Relationship Id="rId16" Type="http://schemas.openxmlformats.org/officeDocument/2006/relationships/image" Target="../media/image23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11" Type="http://schemas.openxmlformats.org/officeDocument/2006/relationships/image" Target="../media/image18.wmf"/><Relationship Id="rId5" Type="http://schemas.openxmlformats.org/officeDocument/2006/relationships/image" Target="../media/image12.wmf"/><Relationship Id="rId15" Type="http://schemas.openxmlformats.org/officeDocument/2006/relationships/image" Target="../media/image22.wmf"/><Relationship Id="rId10" Type="http://schemas.openxmlformats.org/officeDocument/2006/relationships/image" Target="../media/image17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Relationship Id="rId14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0F8EE-47B1-45E9-AA49-0305E5D184F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B3890-BB61-413F-B6C9-24707AD68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62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59EAC9A-002E-49EF-8E33-E32C7321238D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8B2C60-C8BF-4CD5-BA3E-1E8BBC183FBC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DDE319F-18A2-422F-9CA7-05610C69E65B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3B122DB-1C8D-42CD-AE78-60417F4A1D1F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268FACB-5139-437B-9DEA-A8E5815C534E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75592A7-0F03-4C2F-BD2D-12510EBD89C9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5E8450B-C20E-4FAD-8324-CE6501BD5A03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7829AC6-D095-4B4D-BAB9-822C0AE3742C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31EC152-D7A6-4A41-8786-AA688F19B9DD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24D8B79-11CF-43E0-A0F0-2176A34938A5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5A13F34-A8C0-422B-A659-3592038C3834}" type="slidenum">
              <a:rPr lang="ru-RU" sz="14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77298EF4-0072-4FC1-9E0C-BE65C7BEEA89}" type="slidenum">
              <a:rPr lang="ru-RU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&#1043;&#1080;&#1084;&#1085;&#1072;&#1089;&#1090;&#1080;&#1082;&#1072;%20&#1076;&#1083;&#1103;%20&#1075;&#1083;&#1072;&#1079;%20&#8260;%20&#1059;&#1087;&#1088;&#1072;&#1078;&#1085;&#1077;&#1085;&#1080;&#1103;%20&#1076;&#1083;&#1103;%20&#1075;&#1083;&#1072;&#1079;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15.wmf"/><Relationship Id="rId26" Type="http://schemas.openxmlformats.org/officeDocument/2006/relationships/image" Target="../media/image19.wmf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23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25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4.wmf"/><Relationship Id="rId20" Type="http://schemas.openxmlformats.org/officeDocument/2006/relationships/image" Target="../media/image16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8.wmf"/><Relationship Id="rId32" Type="http://schemas.openxmlformats.org/officeDocument/2006/relationships/image" Target="../media/image22.wmf"/><Relationship Id="rId37" Type="http://schemas.openxmlformats.org/officeDocument/2006/relationships/oleObject" Target="../embeddings/oleObject1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20.wmf"/><Relationship Id="rId36" Type="http://schemas.openxmlformats.org/officeDocument/2006/relationships/image" Target="../media/image24.wmf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8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3.wmf"/><Relationship Id="rId22" Type="http://schemas.openxmlformats.org/officeDocument/2006/relationships/image" Target="../media/image17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21.wmf"/><Relationship Id="rId35" Type="http://schemas.openxmlformats.org/officeDocument/2006/relationships/oleObject" Target="../embeddings/oleObject17.bin"/><Relationship Id="rId8" Type="http://schemas.openxmlformats.org/officeDocument/2006/relationships/image" Target="../media/image10.wmf"/><Relationship Id="rId3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064896" cy="633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268760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Найти наименьший общий знаменатель дробей.</a:t>
            </a:r>
          </a:p>
          <a:p>
            <a:pPr marL="514350" marR="0" lvl="0" indent="-5143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Найти дополнительные множители для каждой дроби.</a:t>
            </a:r>
          </a:p>
          <a:p>
            <a:pPr marL="514350" marR="0" lvl="0" indent="-5143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Умножить числитель и знаменатель каждой дроби на её дополнительный множитель, записать сумму (разность) получившихся дробей.</a:t>
            </a:r>
          </a:p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Сложить (или вычесть) числители. </a:t>
            </a:r>
          </a:p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Знаменатель оставить прежним. </a:t>
            </a:r>
          </a:p>
          <a:p>
            <a:pPr marL="514350" marR="0" lvl="0" indent="-5143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Если в результате получилась дробь сократимая, то ее обязательно сократить.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-27384"/>
            <a:ext cx="86868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Century Schoolbook" pitchFamily="18" charset="0"/>
              </a:rPr>
              <a:t>Чтобы сложить или вычесть дроби с разными знаменателями нужно: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72008" y="116632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000099"/>
                </a:solidFill>
                <a:latin typeface="Century Schoolbook" pitchFamily="18" charset="0"/>
              </a:rPr>
              <a:t>Задание №5.</a:t>
            </a:r>
            <a:endParaRPr lang="ru-RU" altLang="ru-RU" sz="3200" b="1" i="1" dirty="0" smtClean="0">
              <a:solidFill>
                <a:srgbClr val="006600"/>
              </a:solidFill>
              <a:latin typeface="Century Schoolbook" pitchFamily="18" charset="0"/>
              <a:ea typeface="+mj-ea"/>
              <a:cs typeface="+mj-cs"/>
            </a:endParaRPr>
          </a:p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altLang="ru-RU" sz="4000" b="1" i="1" dirty="0" smtClean="0">
                <a:solidFill>
                  <a:srgbClr val="006600"/>
                </a:solidFill>
                <a:latin typeface="Century Schoolbook" pitchFamily="18" charset="0"/>
                <a:ea typeface="+mj-ea"/>
                <a:cs typeface="+mj-cs"/>
              </a:rPr>
              <a:t>Задача «Витаминный салат»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/>
          <a:srcRect l="2063" t="32150" r="12298" b="16401"/>
          <a:stretch>
            <a:fillRect/>
          </a:stretch>
        </p:blipFill>
        <p:spPr bwMode="auto">
          <a:xfrm>
            <a:off x="539553" y="3705772"/>
            <a:ext cx="6192687" cy="2243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41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8225"/>
            <a:ext cx="2467484" cy="170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1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488225"/>
            <a:ext cx="1822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895770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rgbClr val="000099"/>
                </a:solidFill>
                <a:latin typeface="Century Schoolbook" pitchFamily="18" charset="0"/>
              </a:rPr>
              <a:t>Задание №6.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МАТЕМАТИЧЕСКАЯ ЭСТАФЕТА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3021227"/>
            <a:ext cx="5400000" cy="249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51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229200"/>
            <a:ext cx="1822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i="1" kern="1200">
              <a:solidFill>
                <a:srgbClr val="000000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Домашнее задание</a:t>
            </a:r>
            <a:endParaRPr lang="ru-RU" sz="6000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539552" y="1628800"/>
            <a:ext cx="7560840" cy="2062103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Century Schoolbook" pitchFamily="18" charset="0"/>
              </a:rPr>
              <a:t>Стр.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Century Schoolbook" pitchFamily="18" charset="0"/>
              </a:rPr>
              <a:t>191, правило повторить, </a:t>
            </a:r>
            <a:endParaRPr lang="ru-RU" sz="4000" dirty="0"/>
          </a:p>
          <a:p>
            <a:pPr marL="114300" indent="0">
              <a:buNone/>
            </a:pPr>
            <a:r>
              <a:rPr lang="ru-RU" sz="4000" dirty="0" smtClean="0"/>
              <a:t>№ 835 №879</a:t>
            </a:r>
            <a:endParaRPr lang="ru-RU" sz="4000" dirty="0"/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8085" y="5653697"/>
            <a:ext cx="902041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Вперед к новым победам!</a:t>
            </a:r>
            <a:endParaRPr lang="ru-RU" sz="60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6724" name="Picture 4" descr="C:\Users\Hunterherhead\Desktop\1273337506_hss4tpq6kgkwfx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3" y="116632"/>
            <a:ext cx="8211439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25" name="Picture 5" descr="C:\Users\Hunterherhead\Desktop\talismany_cv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257232"/>
            <a:ext cx="2808032" cy="1404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707904" y="1772816"/>
            <a:ext cx="180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Century Schoolbook" pitchFamily="18" charset="0"/>
              </a:rPr>
              <a:t>33-25 балл</a:t>
            </a:r>
            <a:endParaRPr lang="ru-RU" sz="4000" b="1" dirty="0">
              <a:latin typeface="Century Schoolbook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2650267"/>
            <a:ext cx="1800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Century Schoolbook" pitchFamily="18" charset="0"/>
              </a:rPr>
              <a:t>24-16</a:t>
            </a:r>
            <a:r>
              <a:rPr lang="ru-RU" sz="4000" b="1" dirty="0" smtClean="0">
                <a:latin typeface="Century Schoolbook" pitchFamily="18" charset="0"/>
              </a:rPr>
              <a:t> </a:t>
            </a:r>
            <a:r>
              <a:rPr lang="ru-RU" sz="2800" b="1" dirty="0" smtClean="0">
                <a:latin typeface="Century Schoolbook" pitchFamily="18" charset="0"/>
              </a:rPr>
              <a:t>баллов</a:t>
            </a:r>
            <a:endParaRPr lang="ru-RU" sz="3600" b="1" dirty="0"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2567806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mtClean="0">
                <a:latin typeface="Century Schoolbook" pitchFamily="18" charset="0"/>
              </a:rPr>
              <a:t>15-12</a:t>
            </a:r>
            <a:r>
              <a:rPr lang="ru-RU" sz="4000" b="1" smtClean="0">
                <a:latin typeface="Century Schoolbook" pitchFamily="18" charset="0"/>
              </a:rPr>
              <a:t> </a:t>
            </a:r>
            <a:r>
              <a:rPr lang="ru-RU" sz="2400" b="1" dirty="0" smtClean="0">
                <a:latin typeface="Century Schoolbook" pitchFamily="18" charset="0"/>
              </a:rPr>
              <a:t>баллов</a:t>
            </a:r>
            <a:endParaRPr lang="ru-RU" sz="3200" b="1" dirty="0">
              <a:latin typeface="Century Schoolbook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Рефлексия</a:t>
            </a:r>
            <a:endParaRPr lang="ru-RU" sz="60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23528" y="980728"/>
          <a:ext cx="864096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818" y="2967335"/>
            <a:ext cx="5904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работу!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0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256206"/>
            <a:ext cx="1822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0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70" y="1196752"/>
            <a:ext cx="6768752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06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4914"/>
            <a:ext cx="1658937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06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737" y="464913"/>
            <a:ext cx="2617167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57536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Устный счет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14300" lvl="0" indent="0">
                  <a:buNone/>
                </a:pPr>
                <a:r>
                  <a:rPr lang="ru-RU" sz="4000" b="1" dirty="0"/>
                  <a:t>Сократите дроби </a:t>
                </a:r>
                <a:endParaRPr lang="ru-RU" sz="4000" dirty="0"/>
              </a:p>
              <a:p>
                <a:pPr marL="11430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4000" b="1" i="1">
                        <a:latin typeface="Cambria Math"/>
                      </a:rPr>
                      <m:t>; </m:t>
                    </m:r>
                    <m:f>
                      <m:fPr>
                        <m:ctrlPr>
                          <a:rPr lang="ru-RU" sz="4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4000" b="1" i="1">
                        <a:latin typeface="Cambria Math"/>
                      </a:rPr>
                      <m:t>; </m:t>
                    </m:r>
                    <m:f>
                      <m:fPr>
                        <m:ctrlPr>
                          <a:rPr lang="ru-RU" sz="4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𝟏𝟓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𝟐𝟓</m:t>
                        </m:r>
                      </m:den>
                    </m:f>
                    <m:r>
                      <a:rPr lang="ru-RU" sz="4000" b="1" i="1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𝟏𝟑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𝟏𝟒</m:t>
                        </m:r>
                      </m:den>
                    </m:f>
                    <m:r>
                      <a:rPr lang="ru-RU" sz="4000" b="1" i="1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𝟕</m:t>
                        </m:r>
                      </m:den>
                    </m:f>
                    <m:r>
                      <a:rPr lang="ru-RU" sz="4000" b="1" i="1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𝟑𝟓</m:t>
                        </m:r>
                      </m:den>
                    </m:f>
                    <m:r>
                      <a:rPr lang="ru-RU" sz="4000" b="1" i="1">
                        <a:latin typeface="Cambria Math"/>
                      </a:rPr>
                      <m:t> </m:t>
                    </m:r>
                  </m:oMath>
                </a14:m>
                <a:r>
                  <a:rPr lang="ru-RU" sz="4000" b="1" dirty="0"/>
                  <a:t>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𝟖𝟏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𝟗𝟎</m:t>
                        </m:r>
                        <m:r>
                          <a:rPr lang="ru-RU" sz="4000" b="1" i="1">
                            <a:latin typeface="Cambria Math"/>
                          </a:rPr>
                          <m:t>; </m:t>
                        </m:r>
                      </m:den>
                    </m:f>
                  </m:oMath>
                </a14:m>
                <a:r>
                  <a:rPr lang="ru-RU" sz="4000" b="1" dirty="0"/>
                  <a:t>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𝟏𝟔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𝟒𝟖</m:t>
                        </m:r>
                      </m:den>
                    </m:f>
                  </m:oMath>
                </a14:m>
                <a:endParaRPr lang="ru-RU" sz="4000" dirty="0"/>
              </a:p>
              <a:p>
                <a:pPr marL="114300" indent="0">
                  <a:buNone/>
                </a:pPr>
                <a:r>
                  <a:rPr lang="ru-RU" sz="4000" dirty="0"/>
                  <a:t>А) Выпишите несократимые.</a:t>
                </a:r>
              </a:p>
              <a:p>
                <a:pPr marL="114300" indent="0">
                  <a:buNone/>
                </a:pPr>
                <a:r>
                  <a:rPr lang="ru-RU" sz="4000" dirty="0"/>
                  <a:t>Б) Сократите </a:t>
                </a:r>
                <a:r>
                  <a:rPr lang="ru-RU" sz="4000" dirty="0" smtClean="0"/>
                  <a:t>оставшиеся дроби.</a:t>
                </a:r>
                <a:endParaRPr lang="ru-RU" sz="4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80" t="-22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20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1822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6235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AutoShape 23"/>
          <p:cNvSpPr>
            <a:spLocks noChangeAspect="1" noChangeArrowheads="1"/>
          </p:cNvSpPr>
          <p:nvPr/>
        </p:nvSpPr>
        <p:spPr bwMode="auto">
          <a:xfrm>
            <a:off x="1719691" y="1484784"/>
            <a:ext cx="655949" cy="92333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5400" b="1" i="1" dirty="0" smtClean="0">
                <a:solidFill>
                  <a:schemeClr val="tx2"/>
                </a:solidFill>
                <a:latin typeface="Bookman Old Style" pitchFamily="18" charset="0"/>
              </a:rPr>
              <a:t>и</a:t>
            </a:r>
            <a:endParaRPr lang="ru-RU" sz="5400" b="1" i="1" dirty="0">
              <a:solidFill>
                <a:schemeClr val="tx2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9" name="AutoShape 45"/>
          <p:cNvSpPr>
            <a:spLocks noChangeArrowheads="1"/>
          </p:cNvSpPr>
          <p:nvPr/>
        </p:nvSpPr>
        <p:spPr bwMode="auto">
          <a:xfrm>
            <a:off x="323528" y="1268760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sp>
        <p:nvSpPr>
          <p:cNvPr id="10" name="AutoShape 46"/>
          <p:cNvSpPr>
            <a:spLocks noChangeArrowheads="1"/>
          </p:cNvSpPr>
          <p:nvPr/>
        </p:nvSpPr>
        <p:spPr bwMode="auto">
          <a:xfrm>
            <a:off x="2843808" y="1268760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509040" y="1316732"/>
          <a:ext cx="633243" cy="140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92" name="Формула" r:id="rId3" imgW="177480" imgH="393480" progId="Equation.3">
                  <p:embed/>
                </p:oleObj>
              </mc:Choice>
              <mc:Fallback>
                <p:oleObj name="Формула" r:id="rId3" imgW="17748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040" y="1316732"/>
                        <a:ext cx="633243" cy="140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4"/>
          <p:cNvGraphicFramePr>
            <a:graphicFrameLocks noChangeAspect="1"/>
          </p:cNvGraphicFramePr>
          <p:nvPr/>
        </p:nvGraphicFramePr>
        <p:xfrm>
          <a:off x="3074661" y="1316732"/>
          <a:ext cx="633243" cy="140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93" name="Формула" r:id="rId5" imgW="177480" imgH="393480" progId="Equation.3">
                  <p:embed/>
                </p:oleObj>
              </mc:Choice>
              <mc:Fallback>
                <p:oleObj name="Формула" r:id="rId5" imgW="1774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4661" y="1316732"/>
                        <a:ext cx="633243" cy="140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AutoShape 23"/>
          <p:cNvSpPr>
            <a:spLocks noChangeAspect="1" noChangeArrowheads="1"/>
          </p:cNvSpPr>
          <p:nvPr/>
        </p:nvSpPr>
        <p:spPr bwMode="auto">
          <a:xfrm>
            <a:off x="1755811" y="3213144"/>
            <a:ext cx="655949" cy="92333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5400" b="1" i="1" dirty="0" smtClean="0">
                <a:solidFill>
                  <a:schemeClr val="tx2"/>
                </a:solidFill>
                <a:latin typeface="Bookman Old Style" pitchFamily="18" charset="0"/>
              </a:rPr>
              <a:t>и</a:t>
            </a:r>
            <a:endParaRPr lang="ru-RU" sz="5400" b="1" i="1" dirty="0">
              <a:solidFill>
                <a:schemeClr val="tx2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24" name="AutoShape 45"/>
          <p:cNvSpPr>
            <a:spLocks noChangeArrowheads="1"/>
          </p:cNvSpPr>
          <p:nvPr/>
        </p:nvSpPr>
        <p:spPr bwMode="auto">
          <a:xfrm>
            <a:off x="359648" y="2997120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sp>
        <p:nvSpPr>
          <p:cNvPr id="25" name="AutoShape 46"/>
          <p:cNvSpPr>
            <a:spLocks noChangeArrowheads="1"/>
          </p:cNvSpPr>
          <p:nvPr/>
        </p:nvSpPr>
        <p:spPr bwMode="auto">
          <a:xfrm>
            <a:off x="2879928" y="2997120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graphicFrame>
        <p:nvGraphicFramePr>
          <p:cNvPr id="26" name="Object 3"/>
          <p:cNvGraphicFramePr>
            <a:graphicFrameLocks noChangeAspect="1"/>
          </p:cNvGraphicFramePr>
          <p:nvPr/>
        </p:nvGraphicFramePr>
        <p:xfrm>
          <a:off x="363836" y="3044825"/>
          <a:ext cx="1039812" cy="140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94" name="Формула" r:id="rId7" imgW="291960" imgH="393480" progId="Equation.3">
                  <p:embed/>
                </p:oleObj>
              </mc:Choice>
              <mc:Fallback>
                <p:oleObj name="Формула" r:id="rId7" imgW="29196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836" y="3044825"/>
                        <a:ext cx="1039812" cy="1404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4"/>
          <p:cNvGraphicFramePr>
            <a:graphicFrameLocks noChangeAspect="1"/>
          </p:cNvGraphicFramePr>
          <p:nvPr/>
        </p:nvGraphicFramePr>
        <p:xfrm>
          <a:off x="2915816" y="3044825"/>
          <a:ext cx="995362" cy="140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95" name="Формула" r:id="rId9" imgW="279360" imgH="393480" progId="Equation.3">
                  <p:embed/>
                </p:oleObj>
              </mc:Choice>
              <mc:Fallback>
                <p:oleObj name="Формула" r:id="rId9" imgW="27936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044825"/>
                        <a:ext cx="995362" cy="1404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AutoShape 23"/>
          <p:cNvSpPr>
            <a:spLocks noChangeAspect="1" noChangeArrowheads="1"/>
          </p:cNvSpPr>
          <p:nvPr/>
        </p:nvSpPr>
        <p:spPr bwMode="auto">
          <a:xfrm>
            <a:off x="1719691" y="5013176"/>
            <a:ext cx="655949" cy="92333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5400" b="1" i="1" dirty="0" smtClean="0">
                <a:solidFill>
                  <a:schemeClr val="tx2"/>
                </a:solidFill>
                <a:latin typeface="Bookman Old Style" pitchFamily="18" charset="0"/>
              </a:rPr>
              <a:t>и</a:t>
            </a:r>
            <a:endParaRPr lang="ru-RU" sz="5400" b="1" i="1" dirty="0">
              <a:solidFill>
                <a:schemeClr val="tx2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29" name="AutoShape 45"/>
          <p:cNvSpPr>
            <a:spLocks noChangeArrowheads="1"/>
          </p:cNvSpPr>
          <p:nvPr/>
        </p:nvSpPr>
        <p:spPr bwMode="auto">
          <a:xfrm>
            <a:off x="323528" y="4797152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sp>
        <p:nvSpPr>
          <p:cNvPr id="30" name="AutoShape 46"/>
          <p:cNvSpPr>
            <a:spLocks noChangeArrowheads="1"/>
          </p:cNvSpPr>
          <p:nvPr/>
        </p:nvSpPr>
        <p:spPr bwMode="auto">
          <a:xfrm>
            <a:off x="2843808" y="4797152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graphicFrame>
        <p:nvGraphicFramePr>
          <p:cNvPr id="31" name="Object 3"/>
          <p:cNvGraphicFramePr>
            <a:graphicFrameLocks noChangeAspect="1"/>
          </p:cNvGraphicFramePr>
          <p:nvPr/>
        </p:nvGraphicFramePr>
        <p:xfrm>
          <a:off x="371475" y="4845050"/>
          <a:ext cx="949325" cy="140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96" name="Формула" r:id="rId11" imgW="266400" imgH="393480" progId="Equation.3">
                  <p:embed/>
                </p:oleObj>
              </mc:Choice>
              <mc:Fallback>
                <p:oleObj name="Формула" r:id="rId11" imgW="26640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" y="4845050"/>
                        <a:ext cx="949325" cy="1404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4"/>
          <p:cNvGraphicFramePr>
            <a:graphicFrameLocks noChangeAspect="1"/>
          </p:cNvGraphicFramePr>
          <p:nvPr/>
        </p:nvGraphicFramePr>
        <p:xfrm>
          <a:off x="2901628" y="4845050"/>
          <a:ext cx="949325" cy="140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97" name="Формула" r:id="rId13" imgW="266400" imgH="393480" progId="Equation.3">
                  <p:embed/>
                </p:oleObj>
              </mc:Choice>
              <mc:Fallback>
                <p:oleObj name="Формула" r:id="rId13" imgW="2664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1628" y="4845050"/>
                        <a:ext cx="949325" cy="1404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AutoShape 23"/>
          <p:cNvSpPr>
            <a:spLocks noChangeAspect="1" noChangeArrowheads="1"/>
          </p:cNvSpPr>
          <p:nvPr/>
        </p:nvSpPr>
        <p:spPr bwMode="auto">
          <a:xfrm>
            <a:off x="6616235" y="1509271"/>
            <a:ext cx="655949" cy="92333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5400" b="1" i="1" dirty="0" smtClean="0">
                <a:solidFill>
                  <a:schemeClr val="tx2"/>
                </a:solidFill>
                <a:latin typeface="Bookman Old Style" pitchFamily="18" charset="0"/>
              </a:rPr>
              <a:t>и</a:t>
            </a:r>
            <a:endParaRPr lang="ru-RU" sz="5400" b="1" i="1" dirty="0">
              <a:solidFill>
                <a:schemeClr val="tx2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35" name="AutoShape 45"/>
          <p:cNvSpPr>
            <a:spLocks noChangeArrowheads="1"/>
          </p:cNvSpPr>
          <p:nvPr/>
        </p:nvSpPr>
        <p:spPr bwMode="auto">
          <a:xfrm>
            <a:off x="5220072" y="1340936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7596336" y="1340936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graphicFrame>
        <p:nvGraphicFramePr>
          <p:cNvPr id="37" name="Object 3"/>
          <p:cNvGraphicFramePr>
            <a:graphicFrameLocks noChangeAspect="1"/>
          </p:cNvGraphicFramePr>
          <p:nvPr/>
        </p:nvGraphicFramePr>
        <p:xfrm>
          <a:off x="5405584" y="1388908"/>
          <a:ext cx="633243" cy="140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98" name="Формула" r:id="rId15" imgW="177480" imgH="393480" progId="Equation.3">
                  <p:embed/>
                </p:oleObj>
              </mc:Choice>
              <mc:Fallback>
                <p:oleObj name="Формула" r:id="rId15" imgW="17748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5584" y="1388908"/>
                        <a:ext cx="633243" cy="140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"/>
          <p:cNvGraphicFramePr>
            <a:graphicFrameLocks noChangeAspect="1"/>
          </p:cNvGraphicFramePr>
          <p:nvPr/>
        </p:nvGraphicFramePr>
        <p:xfrm>
          <a:off x="7669783" y="1389063"/>
          <a:ext cx="949325" cy="140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99" name="Формула" r:id="rId17" imgW="266400" imgH="393480" progId="Equation.3">
                  <p:embed/>
                </p:oleObj>
              </mc:Choice>
              <mc:Fallback>
                <p:oleObj name="Формула" r:id="rId17" imgW="266400" imgH="393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9783" y="1389063"/>
                        <a:ext cx="949325" cy="1403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AutoShape 23"/>
          <p:cNvSpPr>
            <a:spLocks noChangeAspect="1" noChangeArrowheads="1"/>
          </p:cNvSpPr>
          <p:nvPr/>
        </p:nvSpPr>
        <p:spPr bwMode="auto">
          <a:xfrm>
            <a:off x="6652355" y="3237631"/>
            <a:ext cx="655949" cy="92333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5400" b="1" i="1" dirty="0" smtClean="0">
                <a:solidFill>
                  <a:schemeClr val="tx2"/>
                </a:solidFill>
                <a:latin typeface="Bookman Old Style" pitchFamily="18" charset="0"/>
              </a:rPr>
              <a:t>и</a:t>
            </a:r>
            <a:endParaRPr lang="ru-RU" sz="5400" b="1" i="1" dirty="0">
              <a:solidFill>
                <a:schemeClr val="tx2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40" name="AutoShape 45"/>
          <p:cNvSpPr>
            <a:spLocks noChangeArrowheads="1"/>
          </p:cNvSpPr>
          <p:nvPr/>
        </p:nvSpPr>
        <p:spPr bwMode="auto">
          <a:xfrm>
            <a:off x="5256192" y="3069296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sp>
        <p:nvSpPr>
          <p:cNvPr id="41" name="AutoShape 46"/>
          <p:cNvSpPr>
            <a:spLocks noChangeArrowheads="1"/>
          </p:cNvSpPr>
          <p:nvPr/>
        </p:nvSpPr>
        <p:spPr bwMode="auto">
          <a:xfrm>
            <a:off x="7632456" y="3069296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graphicFrame>
        <p:nvGraphicFramePr>
          <p:cNvPr id="42" name="Object 3"/>
          <p:cNvGraphicFramePr>
            <a:graphicFrameLocks noChangeAspect="1"/>
          </p:cNvGraphicFramePr>
          <p:nvPr/>
        </p:nvGraphicFramePr>
        <p:xfrm>
          <a:off x="5463034" y="3116263"/>
          <a:ext cx="633413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200" name="Формула" r:id="rId19" imgW="177480" imgH="393480" progId="Equation.3">
                  <p:embed/>
                </p:oleObj>
              </mc:Choice>
              <mc:Fallback>
                <p:oleObj name="Формула" r:id="rId19" imgW="177480" imgH="393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3034" y="3116263"/>
                        <a:ext cx="633413" cy="1404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"/>
          <p:cNvGraphicFramePr>
            <a:graphicFrameLocks noChangeAspect="1"/>
          </p:cNvGraphicFramePr>
          <p:nvPr/>
        </p:nvGraphicFramePr>
        <p:xfrm>
          <a:off x="7849171" y="3116263"/>
          <a:ext cx="633412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201" name="Формула" r:id="rId21" imgW="177480" imgH="393480" progId="Equation.3">
                  <p:embed/>
                </p:oleObj>
              </mc:Choice>
              <mc:Fallback>
                <p:oleObj name="Формула" r:id="rId21" imgW="177480" imgH="393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9171" y="3116263"/>
                        <a:ext cx="633412" cy="1404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AutoShape 23"/>
          <p:cNvSpPr>
            <a:spLocks noChangeAspect="1" noChangeArrowheads="1"/>
          </p:cNvSpPr>
          <p:nvPr/>
        </p:nvSpPr>
        <p:spPr bwMode="auto">
          <a:xfrm>
            <a:off x="6616235" y="5037663"/>
            <a:ext cx="655949" cy="92333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5400" b="1" i="1" dirty="0" smtClean="0">
                <a:solidFill>
                  <a:schemeClr val="tx2"/>
                </a:solidFill>
                <a:latin typeface="Bookman Old Style" pitchFamily="18" charset="0"/>
              </a:rPr>
              <a:t>и</a:t>
            </a:r>
            <a:endParaRPr lang="ru-RU" sz="5400" b="1" i="1" dirty="0">
              <a:solidFill>
                <a:schemeClr val="tx2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45" name="AutoShape 45"/>
          <p:cNvSpPr>
            <a:spLocks noChangeArrowheads="1"/>
          </p:cNvSpPr>
          <p:nvPr/>
        </p:nvSpPr>
        <p:spPr bwMode="auto">
          <a:xfrm>
            <a:off x="5220072" y="4869328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sp>
        <p:nvSpPr>
          <p:cNvPr id="46" name="AutoShape 46"/>
          <p:cNvSpPr>
            <a:spLocks noChangeArrowheads="1"/>
          </p:cNvSpPr>
          <p:nvPr/>
        </p:nvSpPr>
        <p:spPr bwMode="auto">
          <a:xfrm>
            <a:off x="7596336" y="4869328"/>
            <a:ext cx="1044000" cy="1512000"/>
          </a:xfrm>
          <a:prstGeom prst="roundRect">
            <a:avLst>
              <a:gd name="adj" fmla="val 16667"/>
            </a:avLst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tx2"/>
              </a:solidFill>
              <a:cs typeface="+mn-cs"/>
            </a:endParaRPr>
          </a:p>
        </p:txBody>
      </p:sp>
      <p:graphicFrame>
        <p:nvGraphicFramePr>
          <p:cNvPr id="47" name="Object 3"/>
          <p:cNvGraphicFramePr>
            <a:graphicFrameLocks noChangeAspect="1"/>
          </p:cNvGraphicFramePr>
          <p:nvPr/>
        </p:nvGraphicFramePr>
        <p:xfrm>
          <a:off x="5426522" y="4916488"/>
          <a:ext cx="631825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202" name="Формула" r:id="rId23" imgW="177480" imgH="393480" progId="Equation.3">
                  <p:embed/>
                </p:oleObj>
              </mc:Choice>
              <mc:Fallback>
                <p:oleObj name="Формула" r:id="rId23" imgW="177480" imgH="393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6522" y="4916488"/>
                        <a:ext cx="631825" cy="1404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"/>
          <p:cNvGraphicFramePr>
            <a:graphicFrameLocks noChangeAspect="1"/>
          </p:cNvGraphicFramePr>
          <p:nvPr/>
        </p:nvGraphicFramePr>
        <p:xfrm>
          <a:off x="7811071" y="4916488"/>
          <a:ext cx="633412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203" name="Формула" r:id="rId25" imgW="177480" imgH="393480" progId="Equation.3">
                  <p:embed/>
                </p:oleObj>
              </mc:Choice>
              <mc:Fallback>
                <p:oleObj name="Формула" r:id="rId25" imgW="177480" imgH="393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1071" y="4916488"/>
                        <a:ext cx="633412" cy="1404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Заголовок 48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0099"/>
                </a:solidFill>
                <a:latin typeface="Century Schoolbook" pitchFamily="18" charset="0"/>
              </a:rPr>
              <a:t>Найдите наименьший общий знаменатель дробей:</a:t>
            </a:r>
          </a:p>
        </p:txBody>
      </p:sp>
      <p:grpSp>
        <p:nvGrpSpPr>
          <p:cNvPr id="68" name="Группа 67"/>
          <p:cNvGrpSpPr/>
          <p:nvPr/>
        </p:nvGrpSpPr>
        <p:grpSpPr>
          <a:xfrm>
            <a:off x="971600" y="1484784"/>
            <a:ext cx="2089472" cy="1058738"/>
            <a:chOff x="7020272" y="1052736"/>
            <a:chExt cx="2737544" cy="1778819"/>
          </a:xfrm>
          <a:solidFill>
            <a:srgbClr val="FFFF00"/>
          </a:solidFill>
          <a:effectLst/>
        </p:grpSpPr>
        <p:sp>
          <p:nvSpPr>
            <p:cNvPr id="69" name="AutoShape 36"/>
            <p:cNvSpPr>
              <a:spLocks noChangeArrowheads="1"/>
            </p:cNvSpPr>
            <p:nvPr/>
          </p:nvSpPr>
          <p:spPr bwMode="auto">
            <a:xfrm>
              <a:off x="7020272" y="1052736"/>
              <a:ext cx="2737544" cy="1778819"/>
            </a:xfrm>
            <a:prstGeom prst="star24">
              <a:avLst>
                <a:gd name="adj" fmla="val 37500"/>
              </a:avLst>
            </a:prstGeom>
            <a:grpFill/>
            <a:ln w="2857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4400" dirty="0">
                <a:solidFill>
                  <a:srgbClr val="000099"/>
                </a:solidFill>
                <a:latin typeface="Bookman Old Style" pitchFamily="18" charset="0"/>
                <a:cs typeface="+mn-cs"/>
              </a:endParaRPr>
            </a:p>
          </p:txBody>
        </p:sp>
        <p:graphicFrame>
          <p:nvGraphicFramePr>
            <p:cNvPr id="70" name="Object 5"/>
            <p:cNvGraphicFramePr>
              <a:graphicFrameLocks noChangeAspect="1"/>
            </p:cNvGraphicFramePr>
            <p:nvPr/>
          </p:nvGraphicFramePr>
          <p:xfrm>
            <a:off x="7682291" y="1309148"/>
            <a:ext cx="1792499" cy="1316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204" name="Формула" r:id="rId27" imgW="241200" imgH="177480" progId="Equation.3">
                    <p:embed/>
                  </p:oleObj>
                </mc:Choice>
                <mc:Fallback>
                  <p:oleObj name="Формула" r:id="rId27" imgW="241200" imgH="177480" progId="Equation.3">
                    <p:embed/>
                    <p:pic>
                      <p:nvPicPr>
                        <p:cNvPr id="0" name="Picture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2291" y="1309148"/>
                          <a:ext cx="1792499" cy="1316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1" name="Группа 70"/>
          <p:cNvGrpSpPr/>
          <p:nvPr/>
        </p:nvGrpSpPr>
        <p:grpSpPr>
          <a:xfrm>
            <a:off x="1186384" y="3140968"/>
            <a:ext cx="2089472" cy="1058738"/>
            <a:chOff x="7020272" y="1052736"/>
            <a:chExt cx="2737544" cy="1778819"/>
          </a:xfrm>
          <a:solidFill>
            <a:srgbClr val="FFFF00"/>
          </a:solidFill>
          <a:effectLst/>
        </p:grpSpPr>
        <p:sp>
          <p:nvSpPr>
            <p:cNvPr id="72" name="AutoShape 36"/>
            <p:cNvSpPr>
              <a:spLocks noChangeArrowheads="1"/>
            </p:cNvSpPr>
            <p:nvPr/>
          </p:nvSpPr>
          <p:spPr bwMode="auto">
            <a:xfrm>
              <a:off x="7020272" y="1052736"/>
              <a:ext cx="2737544" cy="1778819"/>
            </a:xfrm>
            <a:prstGeom prst="star24">
              <a:avLst>
                <a:gd name="adj" fmla="val 37500"/>
              </a:avLst>
            </a:prstGeom>
            <a:grpFill/>
            <a:ln w="2857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4400" dirty="0">
                <a:solidFill>
                  <a:srgbClr val="000099"/>
                </a:solidFill>
                <a:latin typeface="Bookman Old Style" pitchFamily="18" charset="0"/>
                <a:cs typeface="+mn-cs"/>
              </a:endParaRPr>
            </a:p>
          </p:txBody>
        </p:sp>
        <p:graphicFrame>
          <p:nvGraphicFramePr>
            <p:cNvPr id="73" name="Object 5"/>
            <p:cNvGraphicFramePr>
              <a:graphicFrameLocks noChangeAspect="1"/>
            </p:cNvGraphicFramePr>
            <p:nvPr/>
          </p:nvGraphicFramePr>
          <p:xfrm>
            <a:off x="7635104" y="1308247"/>
            <a:ext cx="1888531" cy="13176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205" name="Формула" r:id="rId29" imgW="253800" imgH="177480" progId="Equation.3">
                    <p:embed/>
                  </p:oleObj>
                </mc:Choice>
                <mc:Fallback>
                  <p:oleObj name="Формула" r:id="rId29" imgW="253800" imgH="177480" progId="Equation.3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35104" y="1308247"/>
                          <a:ext cx="1888531" cy="13176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4" name="Группа 73"/>
          <p:cNvGrpSpPr/>
          <p:nvPr/>
        </p:nvGrpSpPr>
        <p:grpSpPr>
          <a:xfrm>
            <a:off x="1114376" y="4941168"/>
            <a:ext cx="2089472" cy="1058738"/>
            <a:chOff x="7020272" y="1052736"/>
            <a:chExt cx="2737544" cy="1778819"/>
          </a:xfrm>
          <a:solidFill>
            <a:srgbClr val="FFFF00"/>
          </a:solidFill>
          <a:effectLst/>
        </p:grpSpPr>
        <p:sp>
          <p:nvSpPr>
            <p:cNvPr id="75" name="AutoShape 36"/>
            <p:cNvSpPr>
              <a:spLocks noChangeArrowheads="1"/>
            </p:cNvSpPr>
            <p:nvPr/>
          </p:nvSpPr>
          <p:spPr bwMode="auto">
            <a:xfrm>
              <a:off x="7020272" y="1052736"/>
              <a:ext cx="2737544" cy="1778819"/>
            </a:xfrm>
            <a:prstGeom prst="star24">
              <a:avLst>
                <a:gd name="adj" fmla="val 37500"/>
              </a:avLst>
            </a:prstGeom>
            <a:grpFill/>
            <a:ln w="2857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4400" dirty="0">
                <a:solidFill>
                  <a:srgbClr val="000099"/>
                </a:solidFill>
                <a:latin typeface="Bookman Old Style" pitchFamily="18" charset="0"/>
                <a:cs typeface="+mn-cs"/>
              </a:endParaRPr>
            </a:p>
          </p:txBody>
        </p:sp>
        <p:graphicFrame>
          <p:nvGraphicFramePr>
            <p:cNvPr id="76" name="Object 5"/>
            <p:cNvGraphicFramePr>
              <a:graphicFrameLocks noChangeAspect="1"/>
            </p:cNvGraphicFramePr>
            <p:nvPr/>
          </p:nvGraphicFramePr>
          <p:xfrm>
            <a:off x="7637476" y="1308289"/>
            <a:ext cx="1884371" cy="13176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206" name="Формула" r:id="rId31" imgW="253800" imgH="177480" progId="Equation.3">
                    <p:embed/>
                  </p:oleObj>
                </mc:Choice>
                <mc:Fallback>
                  <p:oleObj name="Формула" r:id="rId31" imgW="253800" imgH="177480" progId="Equation.3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37476" y="1308289"/>
                          <a:ext cx="1884371" cy="13176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7" name="Группа 76"/>
          <p:cNvGrpSpPr/>
          <p:nvPr/>
        </p:nvGrpSpPr>
        <p:grpSpPr>
          <a:xfrm>
            <a:off x="5866904" y="1484784"/>
            <a:ext cx="2089472" cy="1058738"/>
            <a:chOff x="7020272" y="1052736"/>
            <a:chExt cx="2737544" cy="1778819"/>
          </a:xfrm>
          <a:solidFill>
            <a:srgbClr val="FFFF00"/>
          </a:solidFill>
          <a:effectLst/>
        </p:grpSpPr>
        <p:sp>
          <p:nvSpPr>
            <p:cNvPr id="78" name="AutoShape 36"/>
            <p:cNvSpPr>
              <a:spLocks noChangeArrowheads="1"/>
            </p:cNvSpPr>
            <p:nvPr/>
          </p:nvSpPr>
          <p:spPr bwMode="auto">
            <a:xfrm>
              <a:off x="7020272" y="1052736"/>
              <a:ext cx="2737544" cy="1778819"/>
            </a:xfrm>
            <a:prstGeom prst="star24">
              <a:avLst>
                <a:gd name="adj" fmla="val 37500"/>
              </a:avLst>
            </a:prstGeom>
            <a:grpFill/>
            <a:ln w="2857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4400" dirty="0">
                <a:solidFill>
                  <a:srgbClr val="000099"/>
                </a:solidFill>
                <a:latin typeface="Bookman Old Style" pitchFamily="18" charset="0"/>
                <a:cs typeface="+mn-cs"/>
              </a:endParaRPr>
            </a:p>
          </p:txBody>
        </p:sp>
        <p:graphicFrame>
          <p:nvGraphicFramePr>
            <p:cNvPr id="79" name="Object 5"/>
            <p:cNvGraphicFramePr>
              <a:graphicFrameLocks noChangeAspect="1"/>
            </p:cNvGraphicFramePr>
            <p:nvPr/>
          </p:nvGraphicFramePr>
          <p:xfrm>
            <a:off x="7682291" y="1309148"/>
            <a:ext cx="1792499" cy="1316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207" name="Формула" r:id="rId33" imgW="241200" imgH="177480" progId="Equation.3">
                    <p:embed/>
                  </p:oleObj>
                </mc:Choice>
                <mc:Fallback>
                  <p:oleObj name="Формула" r:id="rId33" imgW="241200" imgH="1774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2291" y="1309148"/>
                          <a:ext cx="1792499" cy="1316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0" name="Группа 79"/>
          <p:cNvGrpSpPr/>
          <p:nvPr/>
        </p:nvGrpSpPr>
        <p:grpSpPr>
          <a:xfrm>
            <a:off x="5938912" y="3234358"/>
            <a:ext cx="2089472" cy="1058738"/>
            <a:chOff x="7020272" y="1052736"/>
            <a:chExt cx="2737544" cy="1778819"/>
          </a:xfrm>
          <a:solidFill>
            <a:srgbClr val="FFFF00"/>
          </a:solidFill>
          <a:effectLst/>
        </p:grpSpPr>
        <p:sp>
          <p:nvSpPr>
            <p:cNvPr id="81" name="AutoShape 36"/>
            <p:cNvSpPr>
              <a:spLocks noChangeArrowheads="1"/>
            </p:cNvSpPr>
            <p:nvPr/>
          </p:nvSpPr>
          <p:spPr bwMode="auto">
            <a:xfrm>
              <a:off x="7020272" y="1052736"/>
              <a:ext cx="2737544" cy="1778819"/>
            </a:xfrm>
            <a:prstGeom prst="star24">
              <a:avLst>
                <a:gd name="adj" fmla="val 37500"/>
              </a:avLst>
            </a:prstGeom>
            <a:grpFill/>
            <a:ln w="2857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4400" dirty="0">
                <a:solidFill>
                  <a:srgbClr val="000099"/>
                </a:solidFill>
                <a:latin typeface="Bookman Old Style" pitchFamily="18" charset="0"/>
                <a:cs typeface="+mn-cs"/>
              </a:endParaRPr>
            </a:p>
          </p:txBody>
        </p:sp>
        <p:graphicFrame>
          <p:nvGraphicFramePr>
            <p:cNvPr id="82" name="Object 5"/>
            <p:cNvGraphicFramePr>
              <a:graphicFrameLocks noChangeAspect="1"/>
            </p:cNvGraphicFramePr>
            <p:nvPr/>
          </p:nvGraphicFramePr>
          <p:xfrm>
            <a:off x="7636274" y="1307913"/>
            <a:ext cx="1886452" cy="13176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208" name="Формула" r:id="rId35" imgW="253800" imgH="177480" progId="Equation.3">
                    <p:embed/>
                  </p:oleObj>
                </mc:Choice>
                <mc:Fallback>
                  <p:oleObj name="Формула" r:id="rId35" imgW="253800" imgH="177480" progId="Equation.3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36274" y="1307913"/>
                          <a:ext cx="1886452" cy="13176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3" name="Группа 82"/>
          <p:cNvGrpSpPr/>
          <p:nvPr/>
        </p:nvGrpSpPr>
        <p:grpSpPr>
          <a:xfrm>
            <a:off x="5866904" y="5085184"/>
            <a:ext cx="2089472" cy="1058738"/>
            <a:chOff x="7020272" y="1052736"/>
            <a:chExt cx="2737544" cy="1778819"/>
          </a:xfrm>
          <a:solidFill>
            <a:srgbClr val="FFFF00"/>
          </a:solidFill>
          <a:effectLst/>
        </p:grpSpPr>
        <p:sp>
          <p:nvSpPr>
            <p:cNvPr id="84" name="AutoShape 36"/>
            <p:cNvSpPr>
              <a:spLocks noChangeArrowheads="1"/>
            </p:cNvSpPr>
            <p:nvPr/>
          </p:nvSpPr>
          <p:spPr bwMode="auto">
            <a:xfrm>
              <a:off x="7020272" y="1052736"/>
              <a:ext cx="2737544" cy="1778819"/>
            </a:xfrm>
            <a:prstGeom prst="star24">
              <a:avLst>
                <a:gd name="adj" fmla="val 37500"/>
              </a:avLst>
            </a:prstGeom>
            <a:grpFill/>
            <a:ln w="2857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4400" dirty="0">
                <a:solidFill>
                  <a:srgbClr val="000099"/>
                </a:solidFill>
                <a:latin typeface="Bookman Old Style" pitchFamily="18" charset="0"/>
                <a:cs typeface="+mn-cs"/>
              </a:endParaRPr>
            </a:p>
          </p:txBody>
        </p:sp>
        <p:graphicFrame>
          <p:nvGraphicFramePr>
            <p:cNvPr id="85" name="Object 5"/>
            <p:cNvGraphicFramePr>
              <a:graphicFrameLocks noChangeAspect="1"/>
            </p:cNvGraphicFramePr>
            <p:nvPr/>
          </p:nvGraphicFramePr>
          <p:xfrm>
            <a:off x="7682291" y="1309148"/>
            <a:ext cx="1792499" cy="1316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9209" name="Формула" r:id="rId37" imgW="241200" imgH="177480" progId="Equation.3">
                    <p:embed/>
                  </p:oleObj>
                </mc:Choice>
                <mc:Fallback>
                  <p:oleObj name="Формула" r:id="rId37" imgW="241200" imgH="177480" progId="Equation.3">
                    <p:embed/>
                    <p:pic>
                      <p:nvPicPr>
                        <p:cNvPr id="0" name="Picture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2291" y="1309148"/>
                          <a:ext cx="1792499" cy="1316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 animBg="1"/>
      <p:bldP spid="23" grpId="0"/>
      <p:bldP spid="24" grpId="0" animBg="1"/>
      <p:bldP spid="25" grpId="0" animBg="1"/>
      <p:bldP spid="28" grpId="0"/>
      <p:bldP spid="29" grpId="0" animBg="1"/>
      <p:bldP spid="30" grpId="0" animBg="1"/>
      <p:bldP spid="34" grpId="0"/>
      <p:bldP spid="35" grpId="0" animBg="1"/>
      <p:bldP spid="36" grpId="0" animBg="1"/>
      <p:bldP spid="39" grpId="0"/>
      <p:bldP spid="40" grpId="0" animBg="1"/>
      <p:bldP spid="41" grpId="0" animBg="1"/>
      <p:bldP spid="44" grpId="0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160" t="10101" r="31100" b="10101"/>
          <a:stretch>
            <a:fillRect/>
          </a:stretch>
        </p:blipFill>
        <p:spPr bwMode="auto">
          <a:xfrm>
            <a:off x="299395" y="1268760"/>
            <a:ext cx="8028888" cy="539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-99392"/>
            <a:ext cx="9001000" cy="1143000"/>
          </a:xfrm>
        </p:spPr>
        <p:txBody>
          <a:bodyPr>
            <a:noAutofit/>
          </a:bodyPr>
          <a:lstStyle/>
          <a:p>
            <a:r>
              <a:rPr lang="ru-RU" sz="4200" b="1" dirty="0" smtClean="0">
                <a:solidFill>
                  <a:srgbClr val="000099"/>
                </a:solidFill>
                <a:latin typeface="Century Schoolbook" pitchFamily="18" charset="0"/>
              </a:rPr>
              <a:t>Верно ли выполнено задание?</a:t>
            </a:r>
            <a:endParaRPr lang="ru-RU" sz="4200" dirty="0">
              <a:latin typeface="Century Schoolbook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72816"/>
            <a:ext cx="871296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b="1" i="1" dirty="0" smtClean="0">
              <a:latin typeface="Century Schoolbook" pitchFamily="18" charset="0"/>
              <a:ea typeface="Calibri" pitchFamily="34" charset="0"/>
              <a:cs typeface="Arial" pitchFamily="34" charset="0"/>
            </a:endParaRPr>
          </a:p>
          <a:p>
            <a:pPr marL="742950" indent="-7429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 smtClean="0"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Сложить (или вычесть) ____________</a:t>
            </a:r>
            <a:endParaRPr lang="ru-RU" sz="3200" b="1" dirty="0" smtClean="0">
              <a:latin typeface="Century Schoolbook" pitchFamily="18" charset="0"/>
              <a:cs typeface="Arial" pitchFamily="34" charset="0"/>
            </a:endParaRPr>
          </a:p>
          <a:p>
            <a:pPr marL="742950" lvl="0" indent="-7429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 smtClean="0"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_______________ оставить прежним.</a:t>
            </a:r>
            <a:endParaRPr lang="ru-RU" sz="3200" b="1" dirty="0" smtClean="0">
              <a:latin typeface="Century Schoolbook" pitchFamily="18" charset="0"/>
              <a:cs typeface="Arial" pitchFamily="34" charset="0"/>
            </a:endParaRPr>
          </a:p>
          <a:p>
            <a:pPr marL="742950" lvl="0" indent="-7429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 smtClean="0"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Если в результате получилась дробь </a:t>
            </a:r>
            <a:r>
              <a:rPr lang="ru-RU" sz="3200" b="1" i="1" dirty="0" smtClean="0"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сократимая</a:t>
            </a:r>
            <a:r>
              <a:rPr lang="ru-RU" sz="3200" b="1" dirty="0" smtClean="0"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, то ее </a:t>
            </a:r>
            <a:r>
              <a:rPr lang="ru-RU" sz="3200" b="1" i="1" dirty="0" smtClean="0"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обязательно _____________</a:t>
            </a:r>
            <a:endParaRPr lang="ru-RU" sz="3200" b="1" dirty="0" smtClean="0"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0099"/>
                </a:solidFill>
                <a:latin typeface="Century Schoolbook" pitchFamily="18" charset="0"/>
                <a:ea typeface="+mj-ea"/>
                <a:cs typeface="+mj-cs"/>
              </a:rPr>
              <a:t>Чтобы сложить или вычесть дроби с одинаковыми знаменателями нужно: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92830" y="2060848"/>
            <a:ext cx="26276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числители.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2780928"/>
            <a:ext cx="30492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Знаменатель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67944" y="4941168"/>
            <a:ext cx="25250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сократить.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546032" cy="287017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Тема: Сложение и вычитание дробей с разными знаменателями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268760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Найти наименьший общий знаменатель дробей.</a:t>
            </a:r>
          </a:p>
          <a:p>
            <a:pPr marL="514350" marR="0" lvl="0" indent="-5143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Найти дополнительные множители для каждой дроби.</a:t>
            </a:r>
          </a:p>
          <a:p>
            <a:pPr marL="514350" marR="0" lvl="0" indent="-5143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Умножить числитель и знаменатель каждой дроби на её дополнительный множитель, записать сумму (разность) получившихся дробей.</a:t>
            </a:r>
          </a:p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Сложить (или вычесть) числители. </a:t>
            </a:r>
          </a:p>
          <a:p>
            <a:pPr marL="514350" indent="-51435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Знаменатель оставить прежним. </a:t>
            </a:r>
          </a:p>
          <a:p>
            <a:pPr marL="514350" marR="0" lvl="0" indent="-51435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Если в результате получилась дробь сократимая, то ее обязательно сократить</a:t>
            </a:r>
            <a:r>
              <a:rPr lang="ru-RU" sz="240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99898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Schoolbook" pitchFamily="18" charset="0"/>
              </a:rPr>
              <a:t>Чтобы сложить или вычесть дроби с разными знаменателями нужно: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3169" name="Object 1"/>
          <p:cNvGraphicFramePr>
            <a:graphicFrameLocks noChangeAspect="1"/>
          </p:cNvGraphicFramePr>
          <p:nvPr/>
        </p:nvGraphicFramePr>
        <p:xfrm>
          <a:off x="683568" y="1485304"/>
          <a:ext cx="5120510" cy="46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73" name="Формула" r:id="rId3" imgW="888840" imgH="812520" progId="Equation.3">
                  <p:embed/>
                </p:oleObj>
              </mc:Choice>
              <mc:Fallback>
                <p:oleObj name="Формула" r:id="rId3" imgW="888840" imgH="81252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485304"/>
                        <a:ext cx="5120510" cy="4680000"/>
                      </a:xfrm>
                      <a:prstGeom prst="rect">
                        <a:avLst/>
                      </a:prstGeom>
                      <a:solidFill>
                        <a:srgbClr val="CCE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7688" y="116632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Century Schoolbook" pitchFamily="18" charset="0"/>
              </a:rPr>
              <a:t>Задание №4.</a:t>
            </a:r>
            <a:br>
              <a:rPr lang="ru-RU" sz="4000" b="1" dirty="0" smtClean="0">
                <a:solidFill>
                  <a:srgbClr val="000099"/>
                </a:solidFill>
                <a:latin typeface="Century Schoolbook" pitchFamily="18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Century Schoolbook" pitchFamily="18" charset="0"/>
              </a:rPr>
              <a:t>Найдите значение выражения: </a:t>
            </a:r>
            <a:endParaRPr lang="ru-RU" sz="4000" b="1" dirty="0">
              <a:solidFill>
                <a:srgbClr val="000099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5808</TotalTime>
  <Words>320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Соседство</vt:lpstr>
      <vt:lpstr>Формула</vt:lpstr>
      <vt:lpstr>Презентация PowerPoint</vt:lpstr>
      <vt:lpstr>Презентация PowerPoint</vt:lpstr>
      <vt:lpstr>Устный счет</vt:lpstr>
      <vt:lpstr>Найдите наименьший общий знаменатель дробей:</vt:lpstr>
      <vt:lpstr>Верно ли выполнено задание?</vt:lpstr>
      <vt:lpstr>Чтобы сложить или вычесть дроби с одинаковыми знаменателями нужно:</vt:lpstr>
      <vt:lpstr>Тема: Сложение и вычитание дробей с разными знаменателями</vt:lpstr>
      <vt:lpstr>Чтобы сложить или вычесть дроби с разными знаменателями нужно:</vt:lpstr>
      <vt:lpstr>Задание №4. Найдите значение выражения: </vt:lpstr>
      <vt:lpstr>Чтобы сложить или вычесть дроби с разными знаменателями нужно:</vt:lpstr>
      <vt:lpstr>Презентация PowerPoint</vt:lpstr>
      <vt:lpstr>Презентация PowerPoint</vt:lpstr>
      <vt:lpstr>Домашнее задание</vt:lpstr>
      <vt:lpstr>Презентация PowerPoint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</dc:title>
  <dc:subject>Математика 6 класс</dc:subject>
  <dc:creator>Малая Елена Васильевна</dc:creator>
  <cp:lastModifiedBy>Пользователь Windows</cp:lastModifiedBy>
  <cp:revision>633</cp:revision>
  <dcterms:created xsi:type="dcterms:W3CDTF">2012-06-03T06:05:28Z</dcterms:created>
  <dcterms:modified xsi:type="dcterms:W3CDTF">2023-02-07T15:29:03Z</dcterms:modified>
</cp:coreProperties>
</file>