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8C278CE8-2CC8-4E84-BF20-8C105DBE0098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8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4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72556263" cy="1872556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76BE-5F1A-49BE-869D-FDDECF3B30F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32FBE-63C5-4937-8B97-532F770AC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02" y="1762699"/>
            <a:ext cx="3729797" cy="45264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41761" y="603072"/>
            <a:ext cx="8356979" cy="2387600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Техника выразительной речи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1760" y="3541101"/>
            <a:ext cx="9144000" cy="847132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читель-логопед Матвеева К.А.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Выразительно – это … ?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6"/>
            <a:ext cx="9820701" cy="471165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Истолкование личного смысла прочитанного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Передача голосом идеи, темы, подтекста, эмоциональной окраски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Проникновение в самую суть произведения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Понимание внутреннего мира героев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418" y="3812713"/>
            <a:ext cx="2410967" cy="236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3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Громко (чуть громче повседневной речи)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В среднем темпе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Четко (проговариваем звуки)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7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707" y="311482"/>
            <a:ext cx="10639567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Ударение в слове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9563" y="1637044"/>
            <a:ext cx="7063855" cy="435133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зАмок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замОк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пОмни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помнИ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Уже – </a:t>
            </a: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ужЕ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прОпасть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пропАсть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заплАчу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300" dirty="0" err="1">
                <a:latin typeface="Arial" panose="020B0604020202020204" pitchFamily="34" charset="0"/>
                <a:cs typeface="Arial" panose="020B0604020202020204" pitchFamily="34" charset="0"/>
              </a:rPr>
              <a:t>заплачУ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37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Как найти ударение в слове?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7607"/>
            <a:ext cx="10120952" cy="50297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Слово нужно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«позвать».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Перед произнесением слова нужно поднять руку. Рука опускается на ударном слоге, который автоматически выделятся протяжностью или усилением ударного звука.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Слово нельзя делить на слоги. Обязательно произносить слитно!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3432" y="4822373"/>
            <a:ext cx="1318341" cy="16950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42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279" y="365127"/>
            <a:ext cx="9103056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Находим ударения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0583" y="1690689"/>
            <a:ext cx="7200331" cy="4711653"/>
          </a:xfrm>
        </p:spPr>
        <p:txBody>
          <a:bodyPr numCol="2"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мама</a:t>
            </a:r>
          </a:p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зима</a:t>
            </a:r>
          </a:p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мороз</a:t>
            </a:r>
          </a:p>
          <a:p>
            <a:pPr>
              <a:lnSpc>
                <a:spcPct val="170000"/>
              </a:lnSpc>
            </a:pPr>
            <a:r>
              <a:rPr lang="ru-RU" sz="13500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орова</a:t>
            </a:r>
          </a:p>
          <a:p>
            <a:pPr>
              <a:lnSpc>
                <a:spcPct val="170000"/>
              </a:lnSpc>
            </a:pPr>
            <a:endParaRPr lang="ru-RU" sz="1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endParaRPr lang="ru-RU" sz="13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печенье</a:t>
            </a:r>
          </a:p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молоко</a:t>
            </a:r>
          </a:p>
          <a:p>
            <a:pPr>
              <a:lnSpc>
                <a:spcPct val="170000"/>
              </a:lnSpc>
            </a:pP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снеговик</a:t>
            </a:r>
          </a:p>
          <a:p>
            <a:pPr>
              <a:lnSpc>
                <a:spcPct val="170000"/>
              </a:lnSpc>
            </a:pPr>
            <a:r>
              <a:rPr lang="ru-RU" sz="135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3500" dirty="0" smtClean="0">
                <a:latin typeface="Arial" panose="020B0604020202020204" pitchFamily="34" charset="0"/>
                <a:cs typeface="Arial" panose="020B0604020202020204" pitchFamily="34" charset="0"/>
              </a:rPr>
              <a:t>лица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089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Строку произносим на одном дыхании. Выделяем ударение!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8857" y="1782229"/>
            <a:ext cx="9114286" cy="41619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83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2" y="586854"/>
            <a:ext cx="7009263" cy="592312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Скоро, скоро Новый год!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Скоро Дед Мороз придёт.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 плечами ёлочка,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Пушистые иголочки.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Он подарки нам разносит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 стихи читать нас просит.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83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160</Words>
  <Application>Microsoft Office PowerPoint</Application>
  <PresentationFormat>Произвольный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Техника выразительной речи</vt:lpstr>
      <vt:lpstr>Выразительно – это … ?</vt:lpstr>
      <vt:lpstr>Задача</vt:lpstr>
      <vt:lpstr>Ударение в слове</vt:lpstr>
      <vt:lpstr>Как найти ударение в слове?</vt:lpstr>
      <vt:lpstr>Находим ударения</vt:lpstr>
      <vt:lpstr>Строку произносим на одном дыхании. Выделяем ударение!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выразительной речи</dc:title>
  <dc:creator>1</dc:creator>
  <cp:lastModifiedBy>Андрей</cp:lastModifiedBy>
  <cp:revision>25</cp:revision>
  <dcterms:created xsi:type="dcterms:W3CDTF">2022-11-01T10:56:01Z</dcterms:created>
  <dcterms:modified xsi:type="dcterms:W3CDTF">2023-02-07T13:02:59Z</dcterms:modified>
</cp:coreProperties>
</file>