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</p:sldMasterIdLst>
  <p:notesMasterIdLst>
    <p:notesMasterId r:id="rId16"/>
  </p:notesMasterIdLst>
  <p:sldIdLst>
    <p:sldId id="258" r:id="rId3"/>
    <p:sldId id="268" r:id="rId4"/>
    <p:sldId id="274" r:id="rId5"/>
    <p:sldId id="259" r:id="rId6"/>
    <p:sldId id="265" r:id="rId7"/>
    <p:sldId id="266" r:id="rId8"/>
    <p:sldId id="261" r:id="rId9"/>
    <p:sldId id="263" r:id="rId10"/>
    <p:sldId id="262" r:id="rId11"/>
    <p:sldId id="276" r:id="rId12"/>
    <p:sldId id="275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BFAE9-ECBA-4E2A-ABF1-65068FFD827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CACF-390A-4BED-AD36-FF0A0478A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984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CACF-390A-4BED-AD36-FF0A0478A26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142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CACF-390A-4BED-AD36-FF0A0478A26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35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948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302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7541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86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152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0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445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25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3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478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89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31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S_NOUT\Desktop\1613637110_73-p-fon-dlya-prezentatsii-sovi-1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714"/>
          <a:stretch/>
        </p:blipFill>
        <p:spPr bwMode="auto">
          <a:xfrm>
            <a:off x="-108520" y="31188"/>
            <a:ext cx="9073008" cy="704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Представьте в виде суммы разрядных слагаемых:</a:t>
            </a:r>
            <a:endParaRPr lang="ru-RU" sz="3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820472" cy="47091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48= 40 + </a:t>
            </a:r>
          </a:p>
          <a:p>
            <a:pPr>
              <a:buNone/>
            </a:pPr>
            <a:r>
              <a:rPr lang="ru-RU" sz="176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23=3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>
              <a:buNone/>
            </a:pPr>
            <a:r>
              <a:rPr lang="ru-RU" sz="17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13=10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95=5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77=70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56=6 +                   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2997757"/>
              </p:ext>
            </p:extLst>
          </p:nvPr>
        </p:nvGraphicFramePr>
        <p:xfrm>
          <a:off x="6660232" y="1484784"/>
          <a:ext cx="57606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91447741"/>
              </p:ext>
            </p:extLst>
          </p:nvPr>
        </p:nvGraphicFramePr>
        <p:xfrm>
          <a:off x="6444208" y="2348880"/>
          <a:ext cx="93610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9613370"/>
              </p:ext>
            </p:extLst>
          </p:nvPr>
        </p:nvGraphicFramePr>
        <p:xfrm>
          <a:off x="6804248" y="3284984"/>
          <a:ext cx="57606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1168498"/>
              </p:ext>
            </p:extLst>
          </p:nvPr>
        </p:nvGraphicFramePr>
        <p:xfrm>
          <a:off x="6732240" y="4149080"/>
          <a:ext cx="100811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0747807"/>
              </p:ext>
            </p:extLst>
          </p:nvPr>
        </p:nvGraphicFramePr>
        <p:xfrm>
          <a:off x="7884368" y="4725144"/>
          <a:ext cx="57606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76200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7 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7616445"/>
              </p:ext>
            </p:extLst>
          </p:nvPr>
        </p:nvGraphicFramePr>
        <p:xfrm>
          <a:off x="6660232" y="5517232"/>
          <a:ext cx="1008112" cy="83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83400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SUS_NOUT\Desktop\752222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002" b="15991"/>
          <a:stretch/>
        </p:blipFill>
        <p:spPr bwMode="auto">
          <a:xfrm>
            <a:off x="1331640" y="1552010"/>
            <a:ext cx="6922277" cy="229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1691680" y="1443999"/>
            <a:ext cx="5976665" cy="251333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6-дев                       ? – </a:t>
            </a:r>
            <a:r>
              <a:rPr lang="ru-RU" dirty="0" err="1" smtClean="0"/>
              <a:t>мальч</a:t>
            </a:r>
            <a:r>
              <a:rPr lang="ru-RU" dirty="0" smtClean="0"/>
              <a:t>.</a:t>
            </a:r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                                              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      14 чел.</a:t>
            </a:r>
            <a:endParaRPr lang="ru-RU" dirty="0"/>
          </a:p>
        </p:txBody>
      </p:sp>
      <p:pic>
        <p:nvPicPr>
          <p:cNvPr id="4" name="Picture 3" descr="C:\Users\ASUS_NOUT\Desktop\1620823980_20-phonoteka_org-p-fon-dlya-prezentatsii-s-umnoi-sovoi-2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57336"/>
            <a:ext cx="3312368" cy="2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2506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_NOUT\Desktop\1613637057_29-p-fon-dlya-prezentatsii-sovi-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" t="10133" r="-269" b="12938"/>
          <a:stretch/>
        </p:blipFill>
        <p:spPr bwMode="auto">
          <a:xfrm>
            <a:off x="-306288" y="314574"/>
            <a:ext cx="9324528" cy="6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954288"/>
            <a:ext cx="76328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i="1" dirty="0" smtClean="0"/>
          </a:p>
          <a:p>
            <a:r>
              <a:rPr lang="ru-RU" sz="4400" i="1" dirty="0" smtClean="0"/>
              <a:t>14-6=8 (</a:t>
            </a:r>
            <a:r>
              <a:rPr lang="ru-RU" sz="4400" i="1" dirty="0" err="1" smtClean="0"/>
              <a:t>мальч</a:t>
            </a:r>
            <a:r>
              <a:rPr lang="ru-RU" sz="4400" i="1" dirty="0" smtClean="0"/>
              <a:t>.)</a:t>
            </a:r>
          </a:p>
          <a:p>
            <a:r>
              <a:rPr lang="ru-RU" sz="4400" i="1" dirty="0" smtClean="0"/>
              <a:t>Ответ: 8 мальчиков </a:t>
            </a:r>
          </a:p>
          <a:p>
            <a:r>
              <a:rPr lang="ru-RU" sz="4400" i="1" dirty="0" smtClean="0"/>
              <a:t>приняли участие в турнире.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xmlns="" val="10614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7.11-11.11\откр уок 8.11\картинки города\первый све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7098"/>
            <a:ext cx="6192688" cy="621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SUS_NOUT\Desktop\1620823971_24-phonoteka_org-p-fon-dlya-prezentatsii-s-umnoi-sovoi-3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711" b="6859"/>
          <a:stretch/>
        </p:blipFill>
        <p:spPr bwMode="auto">
          <a:xfrm>
            <a:off x="6423089" y="1844147"/>
            <a:ext cx="272091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168" y="197666"/>
            <a:ext cx="35283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Омск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126894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7.11-11.11\откр уок 8.11\картинки города\памяник све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454" y="404663"/>
            <a:ext cx="8935709" cy="595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19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Расставьте числа в порядке возрастания, расшифруйте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0117188"/>
              </p:ext>
            </p:extLst>
          </p:nvPr>
        </p:nvGraphicFramePr>
        <p:xfrm>
          <a:off x="1" y="3933056"/>
          <a:ext cx="9202614" cy="2924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3769"/>
                <a:gridCol w="1533769"/>
                <a:gridCol w="1533769"/>
                <a:gridCol w="1533769"/>
                <a:gridCol w="1533769"/>
                <a:gridCol w="1533769"/>
              </a:tblGrid>
              <a:tr h="2924944"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9102" y="1124744"/>
            <a:ext cx="63642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820490"/>
              </p:ext>
            </p:extLst>
          </p:nvPr>
        </p:nvGraphicFramePr>
        <p:xfrm>
          <a:off x="1799219" y="2053749"/>
          <a:ext cx="6096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4093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b296a889-4bb7-49e5-95d5-3c12650b41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0131"/>
            <a:ext cx="8814982" cy="661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20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SUS_NOUT\Desktop\1620824009_26-phonoteka_org-p-fon-dlya-prezentatsii-s-umnoi-sovoi-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43756"/>
            <a:ext cx="8764027" cy="662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348" y="260648"/>
            <a:ext cx="92525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sz="4000" dirty="0" smtClean="0"/>
              <a:t>Как называются записи  на доске?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dirty="0" smtClean="0"/>
              <a:t>8 + 2 =                 19 – 7= 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14 </a:t>
            </a:r>
            <a:r>
              <a:rPr lang="ru-RU" dirty="0"/>
              <a:t>– 4 </a:t>
            </a:r>
            <a:r>
              <a:rPr lang="ru-RU" dirty="0" smtClean="0"/>
              <a:t>=</a:t>
            </a:r>
            <a:r>
              <a:rPr lang="ru-RU" dirty="0"/>
              <a:t> </a:t>
            </a:r>
            <a:r>
              <a:rPr lang="ru-RU" dirty="0" smtClean="0"/>
              <a:t>              17- </a:t>
            </a:r>
            <a:r>
              <a:rPr lang="ru-RU" dirty="0"/>
              <a:t>3 =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18 </a:t>
            </a:r>
            <a:r>
              <a:rPr lang="ru-RU" dirty="0"/>
              <a:t>+ </a:t>
            </a:r>
            <a:r>
              <a:rPr lang="ru-RU" dirty="0" smtClean="0"/>
              <a:t>6+2+4=            4 </a:t>
            </a:r>
            <a:r>
              <a:rPr lang="ru-RU" dirty="0"/>
              <a:t>+ 5+1+5=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          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7309247"/>
              </p:ext>
            </p:extLst>
          </p:nvPr>
        </p:nvGraphicFramePr>
        <p:xfrm>
          <a:off x="1691680" y="1916832"/>
          <a:ext cx="81575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44782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7686799"/>
              </p:ext>
            </p:extLst>
          </p:nvPr>
        </p:nvGraphicFramePr>
        <p:xfrm>
          <a:off x="4345500" y="1916832"/>
          <a:ext cx="72008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32316711"/>
              </p:ext>
            </p:extLst>
          </p:nvPr>
        </p:nvGraphicFramePr>
        <p:xfrm>
          <a:off x="1907704" y="2840033"/>
          <a:ext cx="81575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4442794"/>
              </p:ext>
            </p:extLst>
          </p:nvPr>
        </p:nvGraphicFramePr>
        <p:xfrm>
          <a:off x="4427984" y="2860599"/>
          <a:ext cx="887760" cy="519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60"/>
              </a:tblGrid>
              <a:tr h="5198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14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95682860"/>
              </p:ext>
            </p:extLst>
          </p:nvPr>
        </p:nvGraphicFramePr>
        <p:xfrm>
          <a:off x="2555776" y="3861048"/>
          <a:ext cx="671736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2318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8526092"/>
              </p:ext>
            </p:extLst>
          </p:nvPr>
        </p:nvGraphicFramePr>
        <p:xfrm>
          <a:off x="5292080" y="3861048"/>
          <a:ext cx="79208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37581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3022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Новосибирск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4255" y="1600200"/>
            <a:ext cx="7815490" cy="4525963"/>
          </a:xfrm>
        </p:spPr>
      </p:pic>
      <p:pic>
        <p:nvPicPr>
          <p:cNvPr id="5" name="Рисунок 4" descr="dfbecdceb19d555c74d3874f577574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5" y="0"/>
            <a:ext cx="915509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Красноярск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7488832" cy="49925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_NOUT\Desktop\1661313628_55-kartinkin-net-p-fon-dlya-prezentatsii-s-sovoi-krasivo-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00721" y="-531440"/>
            <a:ext cx="9541567" cy="71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147248" cy="1301006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           № 5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 нарушение правил игры с поля были удалены 2 футболиста команды «Заря». На поле остались 7 игроков этой команды.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Сколько игроков было на поле в начале игры?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Было -                    </a:t>
            </a:r>
          </a:p>
          <a:p>
            <a:pPr>
              <a:buNone/>
            </a:pPr>
            <a:r>
              <a:rPr lang="ru-RU" dirty="0" smtClean="0"/>
              <a:t>                       Удалили -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Осталось -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64704" y="0"/>
            <a:ext cx="10009112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Тюмень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SUS_NOUT\Desktop\7.11-11.11\откр уок 8.11\картинки города\теат тю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6356"/>
            <a:ext cx="8136904" cy="536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793" y="-243408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         Задача № 6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кольном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шахматном турнире приняли участие 14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человек. Из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них 6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девочек. Сколько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мальчиков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приняли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участие в этом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турнире?</a:t>
            </a:r>
            <a:r>
              <a:rPr lang="ru-RU" sz="4000" dirty="0">
                <a:latin typeface="ProximaNovaMedium"/>
              </a:rPr>
              <a:t/>
            </a:r>
            <a:br>
              <a:rPr lang="ru-RU" sz="4000" dirty="0">
                <a:latin typeface="ProximaNovaMedium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US_NOUT\Desktop\1620823980_20-phonoteka_org-p-fon-dlya-prezentatsii-s-umnoi-sovoi-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57336"/>
            <a:ext cx="3312368" cy="2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3465004"/>
            <a:ext cx="5976665" cy="25133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</a:t>
            </a:r>
          </a:p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129</Words>
  <Application>Microsoft Office PowerPoint</Application>
  <PresentationFormat>Экран (4:3)</PresentationFormat>
  <Paragraphs>79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Апекс</vt:lpstr>
      <vt:lpstr>       Представьте в виде суммы разрядных слагаемых:</vt:lpstr>
      <vt:lpstr>Расставьте числа в порядке возрастания, расшифруйте слово</vt:lpstr>
      <vt:lpstr>Слайд 3</vt:lpstr>
      <vt:lpstr>       Как называются записи  на доске? </vt:lpstr>
      <vt:lpstr>       Новосибирск</vt:lpstr>
      <vt:lpstr>Красноярск</vt:lpstr>
      <vt:lpstr>                 № 5   За нарушение правил игры с поля были удалены 2 футболиста команды «Заря». На поле остались 7 игроков этой команды.</vt:lpstr>
      <vt:lpstr>         Тюмень</vt:lpstr>
      <vt:lpstr>                      Задача № 6      В школьном шахматном турнире приняли участие 14 человек. Из них 6 девочек. Сколько мальчиков приняли участие в этом турнире? 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Восьмое ноября Классная работа</dc:title>
  <dc:creator>Валерия</dc:creator>
  <cp:lastModifiedBy>Валерия</cp:lastModifiedBy>
  <cp:revision>67</cp:revision>
  <dcterms:created xsi:type="dcterms:W3CDTF">2022-11-06T05:42:58Z</dcterms:created>
  <dcterms:modified xsi:type="dcterms:W3CDTF">2023-02-07T05:14:10Z</dcterms:modified>
</cp:coreProperties>
</file>