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6" Type="http://schemas.microsoft.com/office/2007/relationships/hdphoto" Target="../media/hdphoto6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jfif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2131784" y="2763154"/>
            <a:ext cx="4824536" cy="10081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Признаки весны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2131784" y="3933056"/>
            <a:ext cx="4824536" cy="10081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перепутал художник?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2133731" y="5157192"/>
            <a:ext cx="4824536" cy="10081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Картина «Весна»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0"/>
            <a:ext cx="4040193" cy="285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9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0" b="9987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99177"/>
            <a:ext cx="1656184" cy="16561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40560">
            <a:off x="708509" y="2644013"/>
            <a:ext cx="1387185" cy="17760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93434"/>
            <a:ext cx="1503675" cy="108035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031" y="2060848"/>
            <a:ext cx="1491630" cy="19888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988475"/>
            <a:ext cx="2228877" cy="156021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9692" y="270764"/>
            <a:ext cx="1556302" cy="141277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785" y="4669587"/>
            <a:ext cx="1606631" cy="141919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320" y="4534733"/>
            <a:ext cx="1798209" cy="176224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316" b="100000" l="0" r="997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700808"/>
            <a:ext cx="3018447" cy="2992200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114140" y="6088778"/>
            <a:ext cx="792088" cy="692696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16416" y="6296978"/>
            <a:ext cx="827584" cy="561022"/>
          </a:xfrm>
          <a:prstGeom prst="actionButtonForwardNex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96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42276E-7 L 0.27188 0.341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94" y="170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95837E-6 L -0.3184 0.3908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20" y="19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57262E-7 L 0.35451 0.0268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26" y="1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019E-7 L 0.2441 -0.2705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135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05458E-6 L -0.37552 -0.3249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85" y="-16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71" y="332656"/>
            <a:ext cx="4734953" cy="6165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156" y="4841776"/>
            <a:ext cx="9197156" cy="201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45630" l="518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477" b="54200"/>
          <a:stretch/>
        </p:blipFill>
        <p:spPr>
          <a:xfrm>
            <a:off x="-53156" y="3645024"/>
            <a:ext cx="2566578" cy="31409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8" b="45037" l="4800" r="46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523" b="54428"/>
          <a:stretch/>
        </p:blipFill>
        <p:spPr>
          <a:xfrm>
            <a:off x="-447352" y="2759266"/>
            <a:ext cx="3296236" cy="4098734"/>
          </a:xfrm>
          <a:prstGeom prst="rect">
            <a:avLst/>
          </a:prstGeom>
        </p:spPr>
      </p:pic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0" y="6381328"/>
            <a:ext cx="611560" cy="476672"/>
          </a:xfrm>
          <a:prstGeom prst="actionButtonHom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76456" y="6381328"/>
            <a:ext cx="467544" cy="476672"/>
          </a:xfrm>
          <a:prstGeom prst="actionButtonForwardNex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95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93" y="908720"/>
            <a:ext cx="8568952" cy="57784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16632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Картина «Весна»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237312"/>
            <a:ext cx="683568" cy="620688"/>
          </a:xfrm>
          <a:prstGeom prst="actionButtonHom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02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14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14</cp:revision>
  <dcterms:created xsi:type="dcterms:W3CDTF">2023-02-01T02:18:04Z</dcterms:created>
  <dcterms:modified xsi:type="dcterms:W3CDTF">2023-02-07T09:26:11Z</dcterms:modified>
</cp:coreProperties>
</file>