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941E03-1B3D-4355-87B6-73393D3DDDF5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1CB22D-2E71-4C18-AE4E-678209BBA0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928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Дистанционный конкурс творческих проектов работников образования Красноярского края ярмарка идей «Весенняя мозаика»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Мастер-класс «Есть идея!»</a:t>
            </a:r>
            <a:br>
              <a:rPr lang="ru-RU" sz="2400" dirty="0" smtClean="0"/>
            </a:br>
            <a:r>
              <a:rPr lang="ru-RU" sz="2400" dirty="0" smtClean="0"/>
              <a:t>«Первый подснежник»</a:t>
            </a:r>
            <a:br>
              <a:rPr lang="ru-RU" sz="2400" dirty="0" smtClean="0"/>
            </a:br>
            <a:r>
              <a:rPr lang="ru-RU" sz="2000" dirty="0" smtClean="0"/>
              <a:t>номинация «Весенний сувенир»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Работу выполнила: воспитатель</a:t>
            </a:r>
          </a:p>
          <a:p>
            <a:r>
              <a:rPr lang="ru-RU" dirty="0" smtClean="0"/>
              <a:t>Захарова Анастасия Сергеевна, </a:t>
            </a:r>
          </a:p>
          <a:p>
            <a:r>
              <a:rPr lang="ru-RU" dirty="0" err="1" smtClean="0"/>
              <a:t>г.Лесосибирск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МБДОУ «Детский сад №42 «Аленький цветочек»</a:t>
            </a:r>
            <a:endParaRPr lang="ru-RU" dirty="0"/>
          </a:p>
        </p:txBody>
      </p:sp>
      <p:pic>
        <p:nvPicPr>
          <p:cNvPr id="1026" name="Picture 2" descr="C:\Users\Настя\Downloads\20200304_1406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071810"/>
            <a:ext cx="2643206" cy="3524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3235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96" y="2705992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На листьях между рядов пришиваем зелёный бисер. </a:t>
            </a:r>
            <a:br>
              <a:rPr lang="ru-RU" sz="2200" dirty="0" smtClean="0"/>
            </a:br>
            <a:r>
              <a:rPr lang="ru-RU" sz="2200" dirty="0" smtClean="0"/>
              <a:t>У основания лепестков пришиваем три белые бусины.</a:t>
            </a:r>
            <a:endParaRPr lang="ru-RU" sz="2200" dirty="0"/>
          </a:p>
        </p:txBody>
      </p:sp>
      <p:pic>
        <p:nvPicPr>
          <p:cNvPr id="5" name="Рисунок 4" descr="20200304_1336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6116" y="2705992"/>
            <a:ext cx="3360000" cy="2520000"/>
          </a:xfrm>
          <a:prstGeom prst="rect">
            <a:avLst/>
          </a:prstGeom>
        </p:spPr>
      </p:pic>
      <p:pic>
        <p:nvPicPr>
          <p:cNvPr id="6" name="Рисунок 5" descr="20200304_13451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23636" y="2705992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3480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034" y="2563116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Вырезаем получившуюся брошь по контуру. </a:t>
            </a:r>
            <a:br>
              <a:rPr lang="ru-RU" sz="2200" dirty="0" smtClean="0"/>
            </a:br>
            <a:r>
              <a:rPr lang="ru-RU" sz="2200" dirty="0" smtClean="0"/>
              <a:t>Из фетра вырезаем аналогичную деталь. </a:t>
            </a:r>
            <a:br>
              <a:rPr lang="ru-RU" sz="2200" dirty="0" smtClean="0"/>
            </a:br>
            <a:r>
              <a:rPr lang="ru-RU" sz="2200" dirty="0" smtClean="0"/>
              <a:t>Сшиваем вместе брошь и деталь из фетра.</a:t>
            </a:r>
            <a:endParaRPr lang="ru-RU" sz="2200" dirty="0"/>
          </a:p>
        </p:txBody>
      </p:sp>
      <p:pic>
        <p:nvPicPr>
          <p:cNvPr id="5" name="Рисунок 4" descr="20200304_1351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37554" y="2563116"/>
            <a:ext cx="3360000" cy="2520000"/>
          </a:xfrm>
          <a:prstGeom prst="rect">
            <a:avLst/>
          </a:prstGeom>
        </p:spPr>
      </p:pic>
      <p:pic>
        <p:nvPicPr>
          <p:cNvPr id="6" name="Рисунок 5" descr="20200304_1355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95074" y="2563116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403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842" y="2491678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Пришиваем основание для броши. </a:t>
            </a:r>
            <a:br>
              <a:rPr lang="ru-RU" sz="2200" dirty="0" smtClean="0"/>
            </a:br>
            <a:r>
              <a:rPr lang="ru-RU" sz="2200" dirty="0" smtClean="0"/>
              <a:t>Любуемся результатом.</a:t>
            </a:r>
            <a:endParaRPr lang="ru-RU" sz="2200" dirty="0"/>
          </a:p>
        </p:txBody>
      </p:sp>
      <p:pic>
        <p:nvPicPr>
          <p:cNvPr id="5" name="Рисунок 4" descr="20200304_1950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6116" y="2491678"/>
            <a:ext cx="3360000" cy="2520000"/>
          </a:xfrm>
          <a:prstGeom prst="rect">
            <a:avLst/>
          </a:prstGeom>
        </p:spPr>
      </p:pic>
      <p:pic>
        <p:nvPicPr>
          <p:cNvPr id="7" name="Рисунок 6" descr="20200304_14064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2071678"/>
            <a:ext cx="2532942" cy="33772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Для изготовления броши вам потребуется:</a:t>
            </a:r>
            <a:endParaRPr lang="ru-RU" sz="2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Лист бумаги</a:t>
            </a:r>
          </a:p>
          <a:p>
            <a:r>
              <a:rPr lang="ru-RU" sz="1800" dirty="0" smtClean="0"/>
              <a:t>Игла для бисера</a:t>
            </a:r>
          </a:p>
          <a:p>
            <a:r>
              <a:rPr lang="ru-RU" sz="1800" dirty="0" smtClean="0"/>
              <a:t>Фетр белый</a:t>
            </a:r>
          </a:p>
          <a:p>
            <a:r>
              <a:rPr lang="ru-RU" sz="1800" dirty="0" smtClean="0"/>
              <a:t>Бусины </a:t>
            </a:r>
            <a:r>
              <a:rPr lang="ru-RU" sz="1800" dirty="0" err="1" smtClean="0"/>
              <a:t>голубые</a:t>
            </a:r>
            <a:r>
              <a:rPr lang="ru-RU" sz="1800" dirty="0" smtClean="0"/>
              <a:t>, белые, зелёные</a:t>
            </a:r>
          </a:p>
          <a:p>
            <a:r>
              <a:rPr lang="ru-RU" sz="1800" dirty="0" smtClean="0"/>
              <a:t>Бисер зелёный, белый, </a:t>
            </a:r>
            <a:r>
              <a:rPr lang="ru-RU" sz="1800" dirty="0" err="1" smtClean="0"/>
              <a:t>голубой</a:t>
            </a:r>
            <a:r>
              <a:rPr lang="ru-RU" sz="1800" dirty="0" smtClean="0"/>
              <a:t>, прозрачный</a:t>
            </a:r>
          </a:p>
          <a:p>
            <a:r>
              <a:rPr lang="ru-RU" sz="1800" dirty="0" err="1" smtClean="0"/>
              <a:t>Карбошоны</a:t>
            </a:r>
            <a:r>
              <a:rPr lang="ru-RU" sz="1800" dirty="0" smtClean="0"/>
              <a:t> зелёные</a:t>
            </a:r>
          </a:p>
          <a:p>
            <a:r>
              <a:rPr lang="ru-RU" sz="1800" dirty="0" smtClean="0"/>
              <a:t>Нитки белые, зелёные</a:t>
            </a:r>
          </a:p>
          <a:p>
            <a:r>
              <a:rPr lang="ru-RU" sz="1800" dirty="0" smtClean="0"/>
              <a:t>Ножницы</a:t>
            </a:r>
          </a:p>
          <a:p>
            <a:r>
              <a:rPr lang="ru-RU" sz="1800" dirty="0" smtClean="0"/>
              <a:t>Простой карандаш</a:t>
            </a:r>
          </a:p>
          <a:p>
            <a:r>
              <a:rPr lang="ru-RU" sz="1800" dirty="0" smtClean="0"/>
              <a:t>Основа для броши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6" name="Содержимое 3" descr="20200303_190039_Richtone(HDR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071810"/>
            <a:ext cx="4595844" cy="34468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3_190707_Richtone(HDR)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659487" y="1620285"/>
            <a:ext cx="4032888" cy="40784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Рисуем эскиз броши на бумаге. Вырезаем.  </a:t>
            </a:r>
            <a:br>
              <a:rPr lang="ru-RU" sz="2200" dirty="0" smtClean="0"/>
            </a:br>
            <a:r>
              <a:rPr lang="ru-RU" sz="2200" dirty="0" smtClean="0"/>
              <a:t>Эскиз переносим на фетр, используя простой карандаш.</a:t>
            </a:r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Начинаем вышивать брошь по контуру. Вдеваем белую нитку в иглу. Вводим иглу в фетр. Набираем 2 белых бисерины и вновь вводим иглу в фетр. Возвращаем иглу в начало. Вводим иглу в 2 предыдущих бисерины и набираем третью. Вводим иглу в фетр и продолжаем вышивать по аналогии.</a:t>
            </a:r>
            <a:endParaRPr lang="ru-RU" sz="2200" dirty="0"/>
          </a:p>
        </p:txBody>
      </p:sp>
      <p:pic>
        <p:nvPicPr>
          <p:cNvPr id="6" name="Рисунок 5" descr="20200303_2314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071678"/>
            <a:ext cx="3359999" cy="2520000"/>
          </a:xfrm>
          <a:prstGeom prst="rect">
            <a:avLst/>
          </a:prstGeom>
        </p:spPr>
      </p:pic>
      <p:pic>
        <p:nvPicPr>
          <p:cNvPr id="5" name="Рисунок 4" descr="20200303_2314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143380"/>
            <a:ext cx="3360000" cy="2520000"/>
          </a:xfrm>
          <a:prstGeom prst="rect">
            <a:avLst/>
          </a:prstGeom>
        </p:spPr>
      </p:pic>
      <p:pic>
        <p:nvPicPr>
          <p:cNvPr id="4" name="Содержимое 3" descr="20200303_231339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3286124"/>
            <a:ext cx="3360000" cy="2520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3_2342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96" y="2563116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Вышиваем весь контур цветка. </a:t>
            </a:r>
            <a:br>
              <a:rPr lang="ru-RU" sz="2200" dirty="0" smtClean="0"/>
            </a:br>
            <a:r>
              <a:rPr lang="ru-RU" sz="2200" dirty="0" smtClean="0"/>
              <a:t>Пришиваем белую бусину.</a:t>
            </a:r>
            <a:br>
              <a:rPr lang="ru-RU" sz="2200" dirty="0" smtClean="0"/>
            </a:br>
            <a:r>
              <a:rPr lang="ru-RU" sz="2200" dirty="0" smtClean="0"/>
              <a:t> Вышиваем первый лепесток прозрачным бисером, способом описанным в предыдущем слайде.</a:t>
            </a:r>
            <a:endParaRPr lang="ru-RU" sz="2200" dirty="0"/>
          </a:p>
        </p:txBody>
      </p:sp>
      <p:pic>
        <p:nvPicPr>
          <p:cNvPr id="5" name="Рисунок 4" descr="20200303_2344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8992" y="2634554"/>
            <a:ext cx="3360000" cy="2520000"/>
          </a:xfrm>
          <a:prstGeom prst="rect">
            <a:avLst/>
          </a:prstGeom>
        </p:spPr>
      </p:pic>
      <p:pic>
        <p:nvPicPr>
          <p:cNvPr id="6" name="Рисунок 5" descr="20200303_234821 (1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37950" y="2705992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095044 (1)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08728" y="2491678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Пришиваем вторую белую бусину. Вышиваем второй лепесток рядами, используя белый бисер. Прозрачный бисер пришиваем между рядами белого бисера.</a:t>
            </a:r>
            <a:endParaRPr lang="ru-RU" sz="2200" dirty="0"/>
          </a:p>
        </p:txBody>
      </p:sp>
      <p:pic>
        <p:nvPicPr>
          <p:cNvPr id="5" name="Рисунок 4" descr="20200304_095709 (3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9124" y="2491678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>Пришиваем третью белую бусину. Белую бусину обшиваем </a:t>
            </a:r>
            <a:r>
              <a:rPr lang="ru-RU" sz="2200" dirty="0" err="1" smtClean="0"/>
              <a:t>голубым</a:t>
            </a:r>
            <a:r>
              <a:rPr lang="ru-RU" sz="2200" dirty="0" smtClean="0"/>
              <a:t> бисером. Обшиваем лепесток рядами, используя белый бисер. В середину лепестка пришиваем белые бусины.</a:t>
            </a:r>
            <a:endParaRPr lang="ru-RU" sz="2200" dirty="0"/>
          </a:p>
        </p:txBody>
      </p:sp>
      <p:pic>
        <p:nvPicPr>
          <p:cNvPr id="5" name="Рисунок 4" descr="20200304_10003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857364"/>
            <a:ext cx="3360000" cy="2520000"/>
          </a:xfrm>
          <a:prstGeom prst="rect">
            <a:avLst/>
          </a:prstGeom>
        </p:spPr>
      </p:pic>
      <p:pic>
        <p:nvPicPr>
          <p:cNvPr id="7" name="Содержимое 6" descr="20200304_10094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94744" y="2777430"/>
            <a:ext cx="3360000" cy="2520000"/>
          </a:xfrm>
        </p:spPr>
      </p:pic>
      <p:pic>
        <p:nvPicPr>
          <p:cNvPr id="8" name="Рисунок 7" descr="20200304_10135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37950" y="3563248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02134 (1)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96" y="2848868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>У основания лепестков пришиваем </a:t>
            </a:r>
            <a:r>
              <a:rPr lang="ru-RU" sz="2200" dirty="0" err="1" smtClean="0"/>
              <a:t>голубую</a:t>
            </a:r>
            <a:r>
              <a:rPr lang="ru-RU" sz="2200" dirty="0" smtClean="0"/>
              <a:t> бусину. К основанию листиков пришиваем два </a:t>
            </a:r>
            <a:r>
              <a:rPr lang="ru-RU" sz="2200" dirty="0" err="1" smtClean="0"/>
              <a:t>карбошона</a:t>
            </a:r>
            <a:r>
              <a:rPr lang="ru-RU" sz="2200" dirty="0" smtClean="0"/>
              <a:t>. Обшиваем контур, используя зелёные нитки, зелёный бисер и бусины.</a:t>
            </a:r>
            <a:endParaRPr lang="ru-RU" sz="2200" dirty="0"/>
          </a:p>
        </p:txBody>
      </p:sp>
      <p:pic>
        <p:nvPicPr>
          <p:cNvPr id="5" name="Рисунок 4" descr="20200304_10342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6116" y="2848868"/>
            <a:ext cx="3360000" cy="2520000"/>
          </a:xfrm>
          <a:prstGeom prst="rect">
            <a:avLst/>
          </a:prstGeom>
        </p:spPr>
      </p:pic>
      <p:pic>
        <p:nvPicPr>
          <p:cNvPr id="6" name="Рисунок 5" descr="20200304_10474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52198" y="2848868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0535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034" y="2491678"/>
            <a:ext cx="3360000" cy="25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Рядами вышиваем листья.</a:t>
            </a:r>
            <a:endParaRPr lang="ru-RU" sz="2200" dirty="0"/>
          </a:p>
        </p:txBody>
      </p:sp>
      <p:pic>
        <p:nvPicPr>
          <p:cNvPr id="5" name="Рисунок 4" descr="20200304_111551 (1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6116" y="2491678"/>
            <a:ext cx="3360000" cy="2520000"/>
          </a:xfrm>
          <a:prstGeom prst="rect">
            <a:avLst/>
          </a:prstGeom>
        </p:spPr>
      </p:pic>
      <p:pic>
        <p:nvPicPr>
          <p:cNvPr id="6" name="Рисунок 5" descr="20200304_1205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52198" y="2491678"/>
            <a:ext cx="3360000" cy="2520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</TotalTime>
  <Words>236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Lucida Sans Unicode</vt:lpstr>
      <vt:lpstr>Verdana</vt:lpstr>
      <vt:lpstr>Wingdings 2</vt:lpstr>
      <vt:lpstr>Wingdings 3</vt:lpstr>
      <vt:lpstr>Открытая</vt:lpstr>
      <vt:lpstr>Дистанционный конкурс творческих проектов работников образования Красноярского края ярмарка идей «Весенняя мозаика»   Мастер-класс «Есть идея!» «Первый подснежник» номинация «Весенний сувенир» </vt:lpstr>
      <vt:lpstr>Для изготовления броши вам потребуется:</vt:lpstr>
      <vt:lpstr>Рисуем эскиз броши на бумаге. Вырезаем.   Эскиз переносим на фетр, используя простой карандаш.</vt:lpstr>
      <vt:lpstr>Начинаем вышивать брошь по контуру. Вдеваем белую нитку в иглу. Вводим иглу в фетр. Набираем 2 белых бисерины и вновь вводим иглу в фетр. Возвращаем иглу в начало. Вводим иглу в 2 предыдущих бисерины и набираем третью. Вводим иглу в фетр и продолжаем вышивать по аналогии.</vt:lpstr>
      <vt:lpstr>Вышиваем весь контур цветка.  Пришиваем белую бусину.  Вышиваем первый лепесток прозрачным бисером, способом описанным в предыдущем слайде.</vt:lpstr>
      <vt:lpstr>Пришиваем вторую белую бусину. Вышиваем второй лепесток рядами, используя белый бисер. Прозрачный бисер пришиваем между рядами белого бисера.</vt:lpstr>
      <vt:lpstr>Пришиваем третью белую бусину. Белую бусину обшиваем голубым бисером. Обшиваем лепесток рядами, используя белый бисер. В середину лепестка пришиваем белые бусины.</vt:lpstr>
      <vt:lpstr>У основания лепестков пришиваем голубую бусину. К основанию листиков пришиваем два карбошона. Обшиваем контур, используя зелёные нитки, зелёный бисер и бусины.</vt:lpstr>
      <vt:lpstr>Рядами вышиваем листья.</vt:lpstr>
      <vt:lpstr>На листьях между рядов пришиваем зелёный бисер.  У основания лепестков пришиваем три белые бусины.</vt:lpstr>
      <vt:lpstr>Вырезаем получившуюся брошь по контуру.  Из фетра вырезаем аналогичную деталь.  Сшиваем вместе брошь и деталь из фетра.</vt:lpstr>
      <vt:lpstr>Пришиваем основание для броши.  Любуемся результатом.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Дистанционный конкурс творческих проектов работников образования Красноярского края ярмарка идей «Весенняя мозаика»   Мастер-класс «Есть идея!» «Первый подснежник» номинация «Весенний сувенир»</dc:title>
  <dc:creator>Настя</dc:creator>
  <cp:lastModifiedBy>pc</cp:lastModifiedBy>
  <cp:revision>11</cp:revision>
  <dcterms:created xsi:type="dcterms:W3CDTF">2020-03-04T15:05:09Z</dcterms:created>
  <dcterms:modified xsi:type="dcterms:W3CDTF">2023-02-07T16:49:01Z</dcterms:modified>
</cp:coreProperties>
</file>