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2" r:id="rId4"/>
    <p:sldId id="264" r:id="rId5"/>
    <p:sldId id="266" r:id="rId6"/>
    <p:sldId id="268" r:id="rId7"/>
    <p:sldId id="270" r:id="rId8"/>
    <p:sldId id="272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C8AFD-1276-4A45-8151-62BAC36FE25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AB513-7AD1-4E0C-BBDB-9D48B8158D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C8AFD-1276-4A45-8151-62BAC36FE25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AB513-7AD1-4E0C-BBDB-9D48B8158D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C8AFD-1276-4A45-8151-62BAC36FE25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AB513-7AD1-4E0C-BBDB-9D48B8158D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C8AFD-1276-4A45-8151-62BAC36FE25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AB513-7AD1-4E0C-BBDB-9D48B8158D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C8AFD-1276-4A45-8151-62BAC36FE25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8CAB513-7AD1-4E0C-BBDB-9D48B8158D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C8AFD-1276-4A45-8151-62BAC36FE25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AB513-7AD1-4E0C-BBDB-9D48B8158D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C8AFD-1276-4A45-8151-62BAC36FE25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AB513-7AD1-4E0C-BBDB-9D48B8158D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C8AFD-1276-4A45-8151-62BAC36FE25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AB513-7AD1-4E0C-BBDB-9D48B8158D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C8AFD-1276-4A45-8151-62BAC36FE25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AB513-7AD1-4E0C-BBDB-9D48B8158D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C8AFD-1276-4A45-8151-62BAC36FE25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AB513-7AD1-4E0C-BBDB-9D48B8158D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C8AFD-1276-4A45-8151-62BAC36FE25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AB513-7AD1-4E0C-BBDB-9D48B8158D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95C8AFD-1276-4A45-8151-62BAC36FE25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8CAB513-7AD1-4E0C-BBDB-9D48B8158D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71600"/>
            <a:ext cx="9001156" cy="18288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ЖАНРЫ ИЗОБРАЗИТЕЛЬНОГО ИСКУССТВА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4357694"/>
            <a:ext cx="5786478" cy="17526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2A07C1"/>
                </a:solidFill>
              </a:rPr>
              <a:t>6 класс</a:t>
            </a:r>
          </a:p>
          <a:p>
            <a:r>
              <a:rPr lang="ru-RU" sz="2000" dirty="0" smtClean="0">
                <a:solidFill>
                  <a:srgbClr val="263BD8"/>
                </a:solidFill>
              </a:rPr>
              <a:t>Презентация к уроку ИЗО</a:t>
            </a:r>
          </a:p>
          <a:p>
            <a:r>
              <a:rPr lang="ru-RU" sz="2000" dirty="0" smtClean="0">
                <a:solidFill>
                  <a:srgbClr val="263BD8"/>
                </a:solidFill>
              </a:rPr>
              <a:t>учителя МАОУ СОШ № 11 г. Туапсе</a:t>
            </a:r>
          </a:p>
          <a:p>
            <a:r>
              <a:rPr lang="ru-RU" sz="2000" dirty="0" smtClean="0">
                <a:solidFill>
                  <a:srgbClr val="263BD8"/>
                </a:solidFill>
              </a:rPr>
              <a:t>Стеблецкой Н.А.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14290"/>
            <a:ext cx="7477125" cy="714380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C00000"/>
                </a:solidFill>
              </a:rPr>
              <a:t>ПЕЙЗАЖ –</a:t>
            </a:r>
            <a:r>
              <a:rPr lang="ru-RU" sz="2800" dirty="0" smtClean="0">
                <a:solidFill>
                  <a:srgbClr val="FAFF1D"/>
                </a:solidFill>
              </a:rPr>
              <a:t> </a:t>
            </a:r>
            <a:r>
              <a:rPr lang="ru-RU" sz="2000" dirty="0" smtClean="0">
                <a:solidFill>
                  <a:srgbClr val="2A07C1"/>
                </a:solidFill>
              </a:rPr>
              <a:t>ИЗОБРАЖЕНИЕ ПРИРОДЫ</a:t>
            </a:r>
            <a:endParaRPr lang="ru-RU" sz="2000" dirty="0" smtClean="0">
              <a:solidFill>
                <a:srgbClr val="FAFF1D"/>
              </a:solidFill>
            </a:endParaRPr>
          </a:p>
        </p:txBody>
      </p:sp>
      <p:pic>
        <p:nvPicPr>
          <p:cNvPr id="13316" name="Picture 5" descr="Г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142984"/>
            <a:ext cx="3571900" cy="2316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8" descr="П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929066"/>
            <a:ext cx="3286148" cy="2501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1" descr="П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929066"/>
            <a:ext cx="3357586" cy="248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229600" cy="72547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</a:rPr>
              <a:t>ПОРТРЕТ – </a:t>
            </a:r>
            <a:r>
              <a:rPr lang="ru-RU" sz="2400" b="1" dirty="0" smtClean="0">
                <a:solidFill>
                  <a:srgbClr val="2A07C1"/>
                </a:solidFill>
              </a:rPr>
              <a:t>ИЗОБРАЖЕНИЕ ЧЕЛОВЕКА ИЛИ ГРУППЫ ЛЮДЕЙ</a:t>
            </a:r>
            <a:endParaRPr lang="ru-RU" sz="3200" b="1" dirty="0" smtClean="0">
              <a:solidFill>
                <a:srgbClr val="FAFF1D"/>
              </a:solidFill>
            </a:endParaRPr>
          </a:p>
        </p:txBody>
      </p:sp>
      <p:pic>
        <p:nvPicPr>
          <p:cNvPr id="14339" name="Picture 6" descr="ПО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285860"/>
            <a:ext cx="164782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9" descr="ПО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857364"/>
            <a:ext cx="4576589" cy="347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0" descr="ПО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4071942"/>
            <a:ext cx="17811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1" descr="ПО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1285860"/>
            <a:ext cx="1655763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2" descr="ПО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4071942"/>
            <a:ext cx="170497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214282" y="428604"/>
            <a:ext cx="8643998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solidFill>
                  <a:srgbClr val="C00000"/>
                </a:solidFill>
              </a:rPr>
              <a:t>НАТЮРМОРТ - </a:t>
            </a:r>
            <a:r>
              <a:rPr lang="ru-RU" sz="2800" b="1" dirty="0" smtClean="0">
                <a:solidFill>
                  <a:srgbClr val="2A07C1"/>
                </a:solidFill>
              </a:rPr>
              <a:t>изображение неодушевлённых предметов</a:t>
            </a:r>
            <a:r>
              <a:rPr lang="ru-RU" sz="2800" dirty="0" smtClean="0"/>
              <a:t> </a:t>
            </a:r>
          </a:p>
        </p:txBody>
      </p:sp>
      <p:pic>
        <p:nvPicPr>
          <p:cNvPr id="15365" name="Picture 7" descr="Н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14488"/>
            <a:ext cx="2511765" cy="181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0" descr="Н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357430"/>
            <a:ext cx="279402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Stebl\Desktop\ОДНКНР 2 УРОК\fce6fe9659dcfb105c70a1f5cfgt--kartiny-i-panno-kartiny-natyurmort-s-fruktam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714488"/>
            <a:ext cx="2601233" cy="1841637"/>
          </a:xfrm>
          <a:prstGeom prst="rect">
            <a:avLst/>
          </a:prstGeom>
          <a:noFill/>
        </p:spPr>
      </p:pic>
      <p:pic>
        <p:nvPicPr>
          <p:cNvPr id="1027" name="Picture 3" descr="C:\Users\Stebl\Desktop\ОДНКНР 2 УРОК\e2554f4d34898fc0d1413f75e11720b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429132"/>
            <a:ext cx="2500330" cy="1863974"/>
          </a:xfrm>
          <a:prstGeom prst="rect">
            <a:avLst/>
          </a:prstGeom>
          <a:noFill/>
        </p:spPr>
      </p:pic>
      <p:pic>
        <p:nvPicPr>
          <p:cNvPr id="1028" name="Picture 4" descr="C:\Users\Stebl\Desktop\ОДНКНР 2 УРОК\HTB1_JbNaorrK1RkSne1q6ArVVXa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4500570"/>
            <a:ext cx="2524547" cy="1745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00034" y="285728"/>
            <a:ext cx="8229600" cy="85725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C00000"/>
                </a:solidFill>
              </a:rPr>
              <a:t>БЫТОВОЙ ЖАНР </a:t>
            </a:r>
            <a:r>
              <a:rPr lang="ru-RU" sz="3200" b="1" dirty="0" smtClean="0">
                <a:solidFill>
                  <a:srgbClr val="C00000"/>
                </a:solidFill>
              </a:rPr>
              <a:t>– </a:t>
            </a:r>
            <a:r>
              <a:rPr lang="ru-RU" sz="2000" b="1" dirty="0" smtClean="0">
                <a:solidFill>
                  <a:srgbClr val="2A07C1"/>
                </a:solidFill>
              </a:rPr>
              <a:t>ИЗОБРАЖЕНИЕ ЖИЗНИ ЛЮДЕЙ</a:t>
            </a:r>
            <a:endParaRPr lang="ru-RU" sz="2000" b="1" dirty="0" smtClean="0">
              <a:solidFill>
                <a:srgbClr val="FAFF1D"/>
              </a:solidFill>
            </a:endParaRPr>
          </a:p>
        </p:txBody>
      </p:sp>
      <p:pic>
        <p:nvPicPr>
          <p:cNvPr id="16387" name="Picture 5" descr="Б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14818"/>
            <a:ext cx="1928826" cy="200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Б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357298"/>
            <a:ext cx="184246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Б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1428736"/>
            <a:ext cx="1660946" cy="2255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0" descr="43765689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4143380"/>
            <a:ext cx="180385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Stebl\Desktop\ОДНКНР 2 УРОК\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28860" y="2285992"/>
            <a:ext cx="450059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C00000"/>
                </a:solidFill>
              </a:rPr>
              <a:t>ИСТОРИЧЕСКИЙ (БАТАЛЬНЫЙ) ЖАНР –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2A07C1"/>
                </a:solidFill>
              </a:rPr>
              <a:t>ИЗОБРАЖЕНИЕ ИСТОРИИ (СРАЖЕНИЙ)</a:t>
            </a:r>
            <a:endParaRPr lang="ru-RU" sz="2000" b="1" dirty="0" smtClean="0">
              <a:solidFill>
                <a:srgbClr val="FAFF1D"/>
              </a:solidFill>
            </a:endParaRPr>
          </a:p>
        </p:txBody>
      </p:sp>
      <p:pic>
        <p:nvPicPr>
          <p:cNvPr id="17411" name="Picture 5" descr="6e97d0fa3813618235593e1c4d0264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1857364"/>
            <a:ext cx="1871662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9" descr="64e64f7bda2b0ae2ad8310b66e5e049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357694"/>
            <a:ext cx="2016125" cy="162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0" descr="82823465_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857364"/>
            <a:ext cx="2016125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2" descr="1320675793_leonov_perehod_v_otkrytom_kosmo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4429132"/>
            <a:ext cx="2016125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Stebl\Desktop\ОДНКНР 2 УРОК\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298" y="2428868"/>
            <a:ext cx="406617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C00000"/>
                </a:solidFill>
              </a:rPr>
              <a:t>МИФОЛОГИЧЕСКИЙ ЖАНР – </a:t>
            </a:r>
            <a:r>
              <a:rPr lang="ru-RU" sz="2000" b="1" dirty="0" smtClean="0">
                <a:solidFill>
                  <a:srgbClr val="2A07C1"/>
                </a:solidFill>
              </a:rPr>
              <a:t>ИЗОБРАЖЕНИЕ МИФОЛОГИИ, СКАЗОК, БЫЛИН</a:t>
            </a:r>
            <a:endParaRPr lang="ru-RU" sz="2000" b="1" dirty="0" smtClean="0">
              <a:solidFill>
                <a:srgbClr val="FAFF1D"/>
              </a:solidFill>
            </a:endParaRPr>
          </a:p>
        </p:txBody>
      </p:sp>
      <p:pic>
        <p:nvPicPr>
          <p:cNvPr id="18435" name="Picture 5" descr="ee32942b9d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2099872"/>
            <a:ext cx="2555880" cy="392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vasnetsov-ivan-tsarevich_zps1226eeb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214554"/>
            <a:ext cx="2428892" cy="366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9" descr="1273824413_1-we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2928934"/>
            <a:ext cx="2928958" cy="2329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</a:rPr>
              <a:t>Анималистический жанр – </a:t>
            </a:r>
            <a:r>
              <a:rPr lang="ru-RU" sz="2800" b="1" dirty="0" smtClean="0">
                <a:solidFill>
                  <a:srgbClr val="2A07C1"/>
                </a:solidFill>
              </a:rPr>
              <a:t>изображение животных</a:t>
            </a:r>
            <a:endParaRPr lang="ru-RU" sz="2800" b="1" dirty="0" smtClean="0">
              <a:solidFill>
                <a:srgbClr val="FAFF1D"/>
              </a:solidFill>
            </a:endParaRPr>
          </a:p>
        </p:txBody>
      </p:sp>
      <p:pic>
        <p:nvPicPr>
          <p:cNvPr id="19459" name="Picture 6" descr="FKwq7DJ1RuE85oUMsEI1l1cb2B2bG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00174"/>
            <a:ext cx="2928958" cy="2257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0" descr="o4zrt4m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500174"/>
            <a:ext cx="3209373" cy="228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2" descr="847466_nnnnnnnnnnnnnnnnnnnnnnnnnnnnnn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4214818"/>
            <a:ext cx="3286148" cy="2102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Stebl\Desktop\ОДНКНР 2 УРОК\150051823_132154256_10821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4214818"/>
            <a:ext cx="3000396" cy="2095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ТВОРЧЕСКОЕ ЗАДАНИЕ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8585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    </a:t>
            </a:r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Придумать и нарисовать кроссворд по теме «Жанры изобразительного искусства» </a:t>
            </a:r>
          </a:p>
          <a:p>
            <a:pPr>
              <a:buNone/>
            </a:pPr>
            <a:endParaRPr lang="ru-RU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27" name="Picture 3" descr="C:\Users\Stebl\Desktop\Натуля\РМО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357562"/>
            <a:ext cx="3007916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6">
      <a:dk1>
        <a:srgbClr val="0070C0"/>
      </a:dk1>
      <a:lt1>
        <a:srgbClr val="00B0F0"/>
      </a:lt1>
      <a:dk2>
        <a:srgbClr val="6DAA2D"/>
      </a:dk2>
      <a:lt2>
        <a:srgbClr val="1CFF83"/>
      </a:lt2>
      <a:accent1>
        <a:srgbClr val="AD1F1F"/>
      </a:accent1>
      <a:accent2>
        <a:srgbClr val="E36363"/>
      </a:accent2>
      <a:accent3>
        <a:srgbClr val="EC9797"/>
      </a:accent3>
      <a:accent4>
        <a:srgbClr val="F5CBCB"/>
      </a:accent4>
      <a:accent5>
        <a:srgbClr val="560F0F"/>
      </a:accent5>
      <a:accent6>
        <a:srgbClr val="E2A200"/>
      </a:accent6>
      <a:hlink>
        <a:srgbClr val="00B050"/>
      </a:hlink>
      <a:folHlink>
        <a:srgbClr val="FFFF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101</TotalTime>
  <Words>76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ЖАНРЫ ИЗОБРАЗИТЕЛЬНОГО ИСКУССТВА</vt:lpstr>
      <vt:lpstr>ПЕЙЗАЖ – ИЗОБРАЖЕНИЕ ПРИРОДЫ</vt:lpstr>
      <vt:lpstr>ПОРТРЕТ – ИЗОБРАЖЕНИЕ ЧЕЛОВЕКА ИЛИ ГРУППЫ ЛЮДЕЙ</vt:lpstr>
      <vt:lpstr>НАТЮРМОРТ - изображение неодушевлённых предметов </vt:lpstr>
      <vt:lpstr>БЫТОВОЙ ЖАНР – ИЗОБРАЖЕНИЕ ЖИЗНИ ЛЮДЕЙ</vt:lpstr>
      <vt:lpstr>ИСТОРИЧЕСКИЙ (БАТАЛЬНЫЙ) ЖАНР –   ИЗОБРАЖЕНИЕ ИСТОРИИ (СРАЖЕНИЙ)</vt:lpstr>
      <vt:lpstr>МИФОЛОГИЧЕСКИЙ ЖАНР – ИЗОБРАЖЕНИЕ МИФОЛОГИИ, СКАЗОК, БЫЛИН</vt:lpstr>
      <vt:lpstr>Анималистический жанр – изображение животных</vt:lpstr>
      <vt:lpstr>ТВОРЧЕСКОЕ ЗАДАНИЕ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ЖАНРЫ ИЗОБРАЗИТЕЛЬНОГО ИСКУССТВА</dc:title>
  <dc:creator>Stebl</dc:creator>
  <cp:lastModifiedBy>Stebl</cp:lastModifiedBy>
  <cp:revision>13</cp:revision>
  <dcterms:created xsi:type="dcterms:W3CDTF">2023-02-07T12:21:32Z</dcterms:created>
  <dcterms:modified xsi:type="dcterms:W3CDTF">2023-02-07T14:33:16Z</dcterms:modified>
</cp:coreProperties>
</file>