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3" r:id="rId3"/>
    <p:sldId id="257" r:id="rId4"/>
    <p:sldId id="301" r:id="rId5"/>
    <p:sldId id="300" r:id="rId6"/>
    <p:sldId id="267" r:id="rId7"/>
    <p:sldId id="268" r:id="rId8"/>
    <p:sldId id="292" r:id="rId9"/>
    <p:sldId id="295" r:id="rId10"/>
    <p:sldId id="281" r:id="rId11"/>
    <p:sldId id="299" r:id="rId12"/>
    <p:sldId id="27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07" autoAdjust="0"/>
  </p:normalViewPr>
  <p:slideViewPr>
    <p:cSldViewPr>
      <p:cViewPr>
        <p:scale>
          <a:sx n="75" d="100"/>
          <a:sy n="75" d="100"/>
        </p:scale>
        <p:origin x="-2664" y="-8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73407-9296-4E77-8160-264B5CADF075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356E6-F8D0-4F33-8AFA-4E7E31275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F%D0%BE%D1%80%D1%82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2%D0%B8%D0%B4_%D1%81%D0%BF%D0%BE%D1%80%D1%82%D0%B0" TargetMode="External"/><Relationship Id="rId5" Type="http://schemas.openxmlformats.org/officeDocument/2006/relationships/hyperlink" Target="http://ru.wikipedia.org/wiki/%D0%92%D0%BE%D1%80%D0%BE%D1%82%D0%B0_(%D1%81%D0%BF%D0%BE%D1%80%D1%82)" TargetMode="External"/><Relationship Id="rId4" Type="http://schemas.openxmlformats.org/officeDocument/2006/relationships/hyperlink" Target="http://ru.wikipedia.org/wiki/%D0%A4%D1%83%D1%82%D0%B1%D0%BE%D0%BB%D1%8C%D0%BD%D1%8B%D0%B9_%D0%BC%D1%8F%D1%87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F%D0%BE%D1%80%D1%82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ru.wikipedia.org/wiki/%D0%A8%D0%B0%D0%B9%D0%B1%D0%B0_(%D1%85%D0%BE%D0%BA%D0%BA%D0%B5%D0%B9_%D1%81_%D1%88%D0%B0%D0%B9%D0%B1%D0%BE%D0%B9)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это один из красивейших, динамичных, зрелищных и популярных видов спорта. История этого вида спорта касается не только спортсменов, но и миллионы зрителей — всех тех, кто находит в ней великолепное зрелище красоты, изящества, силы и ловкости.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 -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вид спорта, включающий соревнования на гимнастических снарядах (на коне, брусьях и перекладине, кольцах) в вольных упражнениях и в опорных прыжках.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это один из красивейших, динамичных, зрелищных и популярных видов спорта. История этого вида спорта касается не только спортсменов, но и миллионы зрителей — всех тех, кто находит в ней великолепное зрелище красоты, изящества, силы и ловкости.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 -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вид спорта, включающий соревнования на гимнастических снарядах (на коне, брусьях и перекладине, кольцах) в вольных упражнениях и в опорных прыжках.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это один из красивейших, динамичных, зрелищных и популярных видов спорта. История этого вида спорта касается не только спортсменов, но и миллионы зрителей — всех тех, кто находит в ней великолепное зрелище красоты, изящества, силы и ловкости.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 -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вид спорта, включающий соревнования на гимнастических снарядах (на коне, брусьях и перекладине, кольцах) в вольных упражнениях и в опорных прыжках.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Футбо́л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 командный вид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порт"/>
              </a:rPr>
              <a:t>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 котором целью является забить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Футбольный мяч"/>
              </a:rPr>
              <a:t>мяч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Ворота (спорт)"/>
              </a:rPr>
              <a:t>ворота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соперника ногами или другими частями тела (кроме рук) большее количество раз, чем команда соперника. В настоящее время самый популярный и массовый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Вид спорта"/>
              </a:rPr>
              <a:t>вид 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 мире.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Хокке́й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ша́йбой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-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командная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порт"/>
              </a:rPr>
              <a:t>спортивная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игра на льду, заключающаяся в противоборстве двух команд на коньках, которые, передавая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Шайба (хоккей с шайбой)"/>
              </a:rPr>
              <a:t>шайбу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клюшками, стремятся забросить её наибольшее количество раз в ворота соперника и не пропустить в свои. Побеждает команда, забросившая наибольшее количество шайб в ворота соперника.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514795-060E-4A9B-8E00-B84FB182BD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F9B84-8431-470C-B5C8-2F44C9B9C4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730B2-B70F-40B7-97D2-F4D67A6E8D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CA03C-836C-499E-BC5D-7D88D3736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AD40B-8E6A-4631-9713-6CB77F4087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7A207-F92E-4C05-A68A-B2683560C8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9ACAC-D14C-4051-9EDA-0732465064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277A8-B166-4CCA-A56C-918E05C027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EA6B5-ABBF-45BD-9B83-C2354E8342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36D11-D852-4040-9F82-D5568A1E47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2093-B595-4624-A86E-68C30E0831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830AEE-FC0D-494F-9A59-C2CEF0F1EA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rana-sporta.com/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47;&#1040;&#1050;&#1083;&#1102;&#1095;&#1080;&#1090;&#1077;&#1083;&#1100;&#1085;&#1086;&#1077;%20&#1087;&#1088;&#1086;&#1077;&#1082;&#1090;\&#1086;&#1082;&#1089;&#1072;&#1085;&#1072;.mp4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</a:br>
            <a:r>
              <a:rPr lang="ru-RU" sz="6600" b="1" dirty="0" smtClean="0">
                <a:solidFill>
                  <a:srgbClr val="FF0000"/>
                </a:solidFill>
                <a:latin typeface="Bookman Old Style" pitchFamily="18" charset="0"/>
              </a:rPr>
              <a:t>Виды спорта</a:t>
            </a: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</a:br>
            <a:endParaRPr lang="ru-RU" b="1" dirty="0">
              <a:solidFill>
                <a:schemeClr val="bg1">
                  <a:lumMod val="1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714356"/>
            <a:ext cx="8229600" cy="1143000"/>
          </a:xfrm>
        </p:spPr>
        <p:txBody>
          <a:bodyPr/>
          <a:lstStyle/>
          <a:p>
            <a:pPr algn="ctr"/>
            <a:r>
              <a:rPr lang="ru-RU" sz="3200" b="1" i="1" dirty="0" smtClean="0"/>
              <a:t>Какой предмет для какого вида спорта?</a:t>
            </a:r>
            <a:endParaRPr lang="ru-RU" sz="3200" b="1" i="1" dirty="0"/>
          </a:p>
        </p:txBody>
      </p:sp>
      <p:pic>
        <p:nvPicPr>
          <p:cNvPr id="5" name="Рисунок 4" descr="http://hockey.betinlive.ru/uploads/posts/2013-04/1365170524_hokejs-dinamo-riga-dinamo-maskava-hokke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500570"/>
            <a:ext cx="2214578" cy="19073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Аксессуары для фигурного катания фот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4071942"/>
            <a:ext cx="1682750" cy="2524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http://www.rma.ru/upload/iblock/8eb/uxiyyiqyskuw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2143116"/>
            <a:ext cx="2071702" cy="1615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Аксессуары для фигурного катания фото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1857364"/>
            <a:ext cx="2357454" cy="2052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28670"/>
            <a:ext cx="4572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Болеть мне некогда, друзья,</a:t>
            </a:r>
          </a:p>
          <a:p>
            <a:r>
              <a:rPr lang="ru-RU" b="1" dirty="0" smtClean="0"/>
              <a:t>     В футбол, хоккей играю я.</a:t>
            </a:r>
          </a:p>
          <a:p>
            <a:r>
              <a:rPr lang="ru-RU" b="1" dirty="0" smtClean="0"/>
              <a:t>     И очень я собою горд,</a:t>
            </a:r>
          </a:p>
          <a:p>
            <a:r>
              <a:rPr lang="ru-RU" b="1" dirty="0" smtClean="0"/>
              <a:t>     Что дарит мне здоровье спорт!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1714488"/>
            <a:ext cx="421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Спорт, ребята, очень нужен.</a:t>
            </a:r>
          </a:p>
          <a:p>
            <a:r>
              <a:rPr lang="ru-RU" b="1" dirty="0" smtClean="0"/>
              <a:t>     Мы со спортом крепко дружим.</a:t>
            </a:r>
          </a:p>
          <a:p>
            <a:r>
              <a:rPr lang="ru-RU" b="1" dirty="0" smtClean="0"/>
              <a:t>     Спорт-здоровье, спорт - игра,</a:t>
            </a:r>
          </a:p>
          <a:p>
            <a:r>
              <a:rPr lang="ru-RU" b="1" dirty="0" smtClean="0"/>
              <a:t>     </a:t>
            </a:r>
            <a:r>
              <a:rPr lang="ru-RU" b="1" dirty="0" err="1" smtClean="0"/>
              <a:t>Физкульт</a:t>
            </a:r>
            <a:r>
              <a:rPr lang="ru-RU" b="1" dirty="0" smtClean="0"/>
              <a:t> - ура! Ура! Ура!</a:t>
            </a:r>
            <a:endParaRPr lang="ru-RU" b="1" dirty="0"/>
          </a:p>
        </p:txBody>
      </p:sp>
      <p:pic>
        <p:nvPicPr>
          <p:cNvPr id="5" name="Picture 4" descr="http://s.gvult.com/uploads/posts/2338/gvult-2338-7-1392383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7820" y="4209721"/>
            <a:ext cx="3686180" cy="2648279"/>
          </a:xfrm>
          <a:prstGeom prst="rect">
            <a:avLst/>
          </a:prstGeom>
          <a:noFill/>
        </p:spPr>
      </p:pic>
      <p:pic>
        <p:nvPicPr>
          <p:cNvPr id="4" name="Picture 2" descr="http://www.prahasportovni.cz/upload/aktuality/9/1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571876"/>
            <a:ext cx="3287459" cy="2364442"/>
          </a:xfrm>
          <a:prstGeom prst="rect">
            <a:avLst/>
          </a:prstGeom>
          <a:noFill/>
        </p:spPr>
      </p:pic>
      <p:pic>
        <p:nvPicPr>
          <p:cNvPr id="2054" name="Picture 6" descr="http://kurtki-optom.ru/assets/files/2015/02/lyzhnyj-spo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57430"/>
            <a:ext cx="3571860" cy="2381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Интернет – ресурсы: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>
                <a:hlinkClick r:id="rId2"/>
              </a:rPr>
              <a:t>http://ru.wikipedia.org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428868"/>
            <a:ext cx="6500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en-US" sz="2800" dirty="0" smtClean="0"/>
              <a:t>http://www.google.ru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244334"/>
            <a:ext cx="7397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hlinkClick r:id="rId3"/>
              </a:rPr>
              <a:t>http://www.strana-sporta.com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>Цель: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8229600" cy="4525963"/>
          </a:xfrm>
        </p:spPr>
        <p:txBody>
          <a:bodyPr/>
          <a:lstStyle/>
          <a:p>
            <a:r>
              <a:rPr lang="ru-RU" sz="2000" dirty="0" smtClean="0"/>
              <a:t>Закрепить знания о различных видах спорта, о спортивном инвентаре;</a:t>
            </a:r>
          </a:p>
          <a:p>
            <a:r>
              <a:rPr lang="ru-RU" sz="2000" dirty="0" smtClean="0"/>
              <a:t>Расширять кругозор детей, дать общее понятие об Олимпиаде;</a:t>
            </a:r>
          </a:p>
          <a:p>
            <a:r>
              <a:rPr lang="ru-RU" sz="2000" dirty="0" smtClean="0"/>
              <a:t> Повышать интерес к различным видам спорта и потребности в систематических занятиях физкультурой;</a:t>
            </a:r>
          </a:p>
          <a:p>
            <a:r>
              <a:rPr lang="ru-RU" sz="2000" dirty="0" smtClean="0"/>
              <a:t>Обогащать словарь детей ( тренер, стадион, спортсмен, вратарь и др.)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ксан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ru-RU" sz="3600" b="1" i="1" dirty="0" smtClean="0">
                <a:cs typeface="Aharoni" pitchFamily="2" charset="-79"/>
              </a:rPr>
              <a:t>Спортивная гимнастика</a:t>
            </a:r>
            <a:endParaRPr lang="ru-RU" sz="3600" b="1" i="1" dirty="0">
              <a:cs typeface="Aharoni" pitchFamily="2" charset="-79"/>
            </a:endParaRPr>
          </a:p>
        </p:txBody>
      </p:sp>
      <p:pic>
        <p:nvPicPr>
          <p:cNvPr id="4" name="Рисунок 3" descr="http://lifeglobe.net/x/entry/1869/1318397770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00174"/>
            <a:ext cx="1971675" cy="29973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t1.gstatic.com/images?q=tbn:ANd9GcS7CCdujAqWe-SNgfG9sx9tYbHbGOuegP_kaeOLIcSimQhkOIRkk7VCkEpnv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428736"/>
            <a:ext cx="3000396" cy="2370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sportgymnastics.ru/uploads/posts/2009-11/1258364363_object_1.121881328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786190"/>
            <a:ext cx="3071834" cy="2333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www.mgfso.ru/sites/default/files/Sports_gimnys/028929476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3429000"/>
            <a:ext cx="2571768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ru-RU" sz="3600" b="1" i="1" dirty="0" smtClean="0">
                <a:cs typeface="Aharoni" pitchFamily="2" charset="-79"/>
              </a:rPr>
              <a:t>Спортивная гимнастика</a:t>
            </a:r>
            <a:endParaRPr lang="ru-RU" sz="3600" b="1" i="1" dirty="0">
              <a:cs typeface="Aharoni" pitchFamily="2" charset="-79"/>
            </a:endParaRPr>
          </a:p>
        </p:txBody>
      </p:sp>
      <p:pic>
        <p:nvPicPr>
          <p:cNvPr id="4" name="Рисунок 3" descr="http://lifeglobe.net/x/entry/1869/1318397770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00174"/>
            <a:ext cx="1971675" cy="29973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t1.gstatic.com/images?q=tbn:ANd9GcS7CCdujAqWe-SNgfG9sx9tYbHbGOuegP_kaeOLIcSimQhkOIRkk7VCkEpnv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428736"/>
            <a:ext cx="3000396" cy="2370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sportgymnastics.ru/uploads/posts/2009-11/1258364363_object_1.121881328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786190"/>
            <a:ext cx="3071834" cy="2333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www.mgfso.ru/sites/default/files/Sports_gimnys/028929476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3429000"/>
            <a:ext cx="2571768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Футбол</a:t>
            </a:r>
            <a:endParaRPr lang="ru-RU" sz="3600" b="1" i="1" dirty="0"/>
          </a:p>
        </p:txBody>
      </p:sp>
      <p:pic>
        <p:nvPicPr>
          <p:cNvPr id="4" name="Содержимое 3" descr="http://www.f-oboi.ru/products_pictures/Sport/Football/football_00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500174"/>
            <a:ext cx="3786214" cy="2779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img9.joyreactor.cc/pics/post/full/%D1%84%D1%83%D1%82%D0%B1%D0%BE%D0%BB-225729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928934"/>
            <a:ext cx="4071966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Хоккей с шайбой</a:t>
            </a:r>
            <a:endParaRPr lang="ru-RU" sz="3600" b="1" i="1" dirty="0"/>
          </a:p>
        </p:txBody>
      </p:sp>
      <p:pic>
        <p:nvPicPr>
          <p:cNvPr id="4" name="Содержимое 3" descr="http://www.sport-vlg.ru/wp-content/uploads/2010/09/GUL_4626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500174"/>
            <a:ext cx="4214842" cy="2833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scienceblog.ru/wp-content/uploads/114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714752"/>
            <a:ext cx="3643338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i="1" dirty="0" smtClean="0"/>
              <a:t>Отгадай загадку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600" b="1" dirty="0" smtClean="0"/>
              <a:t>     Там в латах все на ледяной площадке</a:t>
            </a:r>
            <a:br>
              <a:rPr lang="ru-RU" sz="1600" b="1" dirty="0" smtClean="0"/>
            </a:br>
            <a:r>
              <a:rPr lang="ru-RU" sz="1600" b="1" dirty="0" smtClean="0"/>
              <a:t>Сражаются, сцепились в острой схватке.</a:t>
            </a:r>
            <a:br>
              <a:rPr lang="ru-RU" sz="1600" b="1" dirty="0" smtClean="0"/>
            </a:br>
            <a:r>
              <a:rPr lang="ru-RU" sz="1600" b="1" dirty="0" smtClean="0"/>
              <a:t>Болельщики кричат: «Сильнее бей!»</a:t>
            </a:r>
            <a:br>
              <a:rPr lang="ru-RU" sz="1600" b="1" dirty="0" smtClean="0"/>
            </a:br>
            <a:r>
              <a:rPr lang="ru-RU" sz="1600" b="1" dirty="0" smtClean="0"/>
              <a:t>Поверь, не драка это, а — ...</a:t>
            </a:r>
            <a:br>
              <a:rPr lang="ru-RU" sz="1600" b="1" dirty="0" smtClean="0"/>
            </a:br>
            <a:endParaRPr lang="ru-RU" sz="1600" b="1" dirty="0"/>
          </a:p>
        </p:txBody>
      </p:sp>
      <p:pic>
        <p:nvPicPr>
          <p:cNvPr id="4" name="Рисунок 3" descr="http://sport-xl.net/uploads/posts/2013-07/1373282739_sbornaya-rossii-po-hokkeyu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643182"/>
            <a:ext cx="4000528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071546"/>
            <a:ext cx="42148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У этой игры есть свои атрибуты:</a:t>
            </a:r>
            <a:br>
              <a:rPr lang="ru-RU" b="1" dirty="0" smtClean="0"/>
            </a:br>
            <a:r>
              <a:rPr lang="ru-RU" b="1" dirty="0" smtClean="0"/>
              <a:t>Футболки, трусы, люди в бутсы обуты.</a:t>
            </a:r>
            <a:br>
              <a:rPr lang="ru-RU" b="1" dirty="0" smtClean="0"/>
            </a:br>
            <a:r>
              <a:rPr lang="ru-RU" b="1" dirty="0" smtClean="0"/>
              <a:t>Вратарь одиноко стоит у ворот,</a:t>
            </a:r>
            <a:br>
              <a:rPr lang="ru-RU" b="1" dirty="0" smtClean="0"/>
            </a:br>
            <a:r>
              <a:rPr lang="ru-RU" b="1" dirty="0" smtClean="0"/>
              <a:t>Толпою по полю несётся народ,</a:t>
            </a:r>
            <a:br>
              <a:rPr lang="ru-RU" b="1" dirty="0" smtClean="0"/>
            </a:br>
            <a:r>
              <a:rPr lang="ru-RU" b="1" dirty="0" smtClean="0"/>
              <a:t>С трибун раздаётся, как взрыв, слово «Гол!».</a:t>
            </a:r>
            <a:br>
              <a:rPr lang="ru-RU" b="1" dirty="0" smtClean="0"/>
            </a:br>
            <a:r>
              <a:rPr lang="ru-RU" b="1" dirty="0" smtClean="0"/>
              <a:t>Во что две команды играют? В ...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Содержимое 3" descr="http://www.vpered.org.ru/im/football/football0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286124"/>
            <a:ext cx="4500594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зеленый">
  <a:themeElements>
    <a:clrScheme name="Тема Office 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5B6B00"/>
      </a:hlink>
      <a:folHlink>
        <a:srgbClr val="595F25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зеленый</Template>
  <TotalTime>373</TotalTime>
  <Words>269</Words>
  <Application>Microsoft Office PowerPoint</Application>
  <PresentationFormat>Экран (4:3)</PresentationFormat>
  <Paragraphs>39</Paragraphs>
  <Slides>12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зеленый</vt:lpstr>
      <vt:lpstr>  Виды спорта </vt:lpstr>
      <vt:lpstr>  Цель:</vt:lpstr>
      <vt:lpstr>Слайд 3</vt:lpstr>
      <vt:lpstr>Спортивная гимнастика</vt:lpstr>
      <vt:lpstr>Спортивная гимнастика</vt:lpstr>
      <vt:lpstr>Футбол</vt:lpstr>
      <vt:lpstr>Хоккей с шайбой</vt:lpstr>
      <vt:lpstr>Отгадай загадку</vt:lpstr>
      <vt:lpstr>Слайд 9</vt:lpstr>
      <vt:lpstr>Какой предмет для какого вида спорта?</vt:lpstr>
      <vt:lpstr>Слайд 11</vt:lpstr>
      <vt:lpstr>Интернет – ресурсы: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спорта подготовительная группа.</dc:title>
  <dc:creator>АсКомп</dc:creator>
  <cp:lastModifiedBy>User</cp:lastModifiedBy>
  <cp:revision>63</cp:revision>
  <dcterms:created xsi:type="dcterms:W3CDTF">2013-08-01T10:17:40Z</dcterms:created>
  <dcterms:modified xsi:type="dcterms:W3CDTF">2021-01-13T20:54:28Z</dcterms:modified>
</cp:coreProperties>
</file>