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58" r:id="rId4"/>
    <p:sldId id="262" r:id="rId5"/>
    <p:sldId id="260" r:id="rId6"/>
    <p:sldId id="264" r:id="rId7"/>
    <p:sldId id="259" r:id="rId8"/>
    <p:sldId id="265" r:id="rId9"/>
    <p:sldId id="261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7" d="100"/>
          <a:sy n="47" d="100"/>
        </p:scale>
        <p:origin x="177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E3B263-F754-47E8-B474-18EFA68910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263C7E4-2CDA-43F9-BECE-CA48F9FE8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DDC51B-504F-4027-AC5D-520A6C0F2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8209-2161-442A-B8E0-0E3421986F5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17B737-10F2-438C-B975-5ADEC5612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1E8FC98-5357-45A0-9E4D-32AABFA98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D844-472F-4D5A-87C8-EFC304C25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674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5295D3-3DAF-482C-A38C-2459C75A7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FE23811-554E-404B-A9AE-32AA7CC772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29E275-1D3B-41E6-953F-959E85CE9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8209-2161-442A-B8E0-0E3421986F5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5B09D7-DDE8-4AF7-8D41-C6870A4AA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6C290F-19FA-44CC-B66D-844717D53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D844-472F-4D5A-87C8-EFC304C25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500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CFC85A8-7E21-4CC5-85D0-E441B54514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8535D44-C836-4963-86F0-02F9CE7393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55F3C1-9FE3-4256-8BE6-371F8A42A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8209-2161-442A-B8E0-0E3421986F5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055D63-829A-4F41-8241-9C0280F53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55B4284-6F79-4DC6-9881-08FF61430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D844-472F-4D5A-87C8-EFC304C25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182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B72186-D638-48C4-B871-472BF7D54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DD9F36-EF2F-4CE4-BA29-17292CDAB0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032657-3C00-4B7C-BCB6-B314F4CE4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8209-2161-442A-B8E0-0E3421986F5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B67F56-896A-4227-BC39-4F001CDCC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78E836-5D89-4E2E-B0C6-BA00187BA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D844-472F-4D5A-87C8-EFC304C25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287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EF735D-041C-41D9-B86C-63CC4C43C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8315806-89ED-4FCF-B181-D164688B70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584165-3D91-4143-9E8E-E0D99C37A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8209-2161-442A-B8E0-0E3421986F5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2B9657-BCF7-40A0-AC92-CFB6D19DE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C886EE-40D8-47CB-995C-2E0413CB5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D844-472F-4D5A-87C8-EFC304C25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440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643050-FD95-4047-BCCD-04B7313F4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F40245-08FA-4839-A770-E0702938FF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ABEF7D8-6508-441F-A19C-7042E5F8AE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0D78D43-98A0-44A2-8780-48E20EB9E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8209-2161-442A-B8E0-0E3421986F5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FCF03FD-B1A5-418D-80B1-998100C6D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5CE0E4-C6D6-4A80-BEB8-D0D2DFA85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D844-472F-4D5A-87C8-EFC304C25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020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952AE3-73FF-4458-95CE-07D435C19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D5BBC4B-BB4D-4118-828D-02DE562186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51E021C-ED07-44B4-BFE7-62D73E0B55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A94AB65-B856-4CA2-B9B9-122864D1ED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E74768F-A760-4E22-8C01-8063C2C810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8E7F4B6-1F08-4EAB-8C6B-8A815688E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8209-2161-442A-B8E0-0E3421986F5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37A501B-BA88-463C-A0BD-81B021163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6782DE6-4542-4590-A7B4-5CA4BBBF6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D844-472F-4D5A-87C8-EFC304C25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036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4964C5-0B53-4F02-B940-0A09EACE1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31C576E-7FBE-4F60-A922-00CF27E85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8209-2161-442A-B8E0-0E3421986F5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075EBAA-4997-4446-96A2-A18C36BF1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525A669-9FFC-43A8-A60A-7DFA3BE2C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D844-472F-4D5A-87C8-EFC304C25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224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D50C105-FFA3-4BDA-8353-8B1FA36DF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8209-2161-442A-B8E0-0E3421986F5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F8DC92C-FBE8-4559-856F-E2ABC7C1E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3C91F27-1FEB-4B2D-AC11-6FD9F1F06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D844-472F-4D5A-87C8-EFC304C25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45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ADA5DB-BAD9-41A7-AEC7-312C04341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2E07C0-66B6-4740-BB76-AECD8F0114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D757D5D-F3BD-499C-899F-5C5BEB8D1D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1F70BE2-1E5F-447B-9C70-C389E0AD6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8209-2161-442A-B8E0-0E3421986F5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2A29C7F-F2F7-475C-B202-9D024EC77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59D0B2D-9E4E-452B-B437-9377D0092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D844-472F-4D5A-87C8-EFC304C25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125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000F40-5673-4301-9023-CE1C6ED58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78B3EF5-E7F9-403D-8725-084F06D92D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3AD525B-8063-49BD-BF22-2B56FAC29B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8FD6A34-6EC8-416B-B3BA-48D3401B5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8209-2161-442A-B8E0-0E3421986F5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8DF2DC8-D3A5-4A67-9863-8D53DF63C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74086A6-0F38-420F-AECA-888374714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D844-472F-4D5A-87C8-EFC304C25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22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2D19FB-6A7C-4FFF-8C86-FD5A53C94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72F9FD5-64AD-4D2B-A0C4-04B0CA1D1C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62718E-9D10-4243-834E-5A54275128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C8209-2161-442A-B8E0-0E3421986F5B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F862C0-1957-4DBD-8A51-E4BB3CD22A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BD40D4-7138-46BA-9C34-A5E9C2CAF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0D844-472F-4D5A-87C8-EFC304C25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08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kubandom.ru/photo/newapartment/7038_1317196462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kubandom.ru/photo/commercial/5941_1317194926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E16A7A0-F847-4708-9351-C816C980D52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648" y="397439"/>
            <a:ext cx="9060704" cy="6063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8200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86D00052-5982-4374-8EE5-22BCE735093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961" y="692416"/>
            <a:ext cx="9730077" cy="5473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170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ПРОДАЮТСЯ КВАРТИРЫ ОТ ЗАСТРОЙЩИКА в ЖР «Солнечный». &#10;Монолитно-кирпичные дома 13-15-ти этажные. Второй этап строительства первой очереди –сдача первое полугодие 2012г.&#10;На первых этажа домов расположены коммерческие помещения, рядом с домом находится подземная автостоянка на 137машино-мест.&#10;&#10;***КВАРТИРЫ*** - Компания предлагает вам не просто квадратные метры, а новый стиль жизни — квартиры, отвечающие европейским стандартам качества, с возможностью свободного планирования. Квартиры в жилом комплексе «Солнечный» — это свободные пространства площадью от 38 кв. м, ограниченные только внешними стенами, позволяющие воплотить самые смелые дизайнерские решения в планировке и создании индивидуального интерьера. Даже однокомнатные квартиры в наших домах имеют кухни площадью не меньше 10 кв. м. Во всех квартирах оборудован раздельный санузел, а в трехкомнатных квартирах предусмотрены два санузла — основной и гостевой. Выбрав для проживания трехкомнатную квартиру, вы получите возможность объединить кухню и зал для создания просторной столовой. Желаете покоя и тишины? Эргономика фасадов и свободная планировка позволят вам сочетать пространство, полное солнечного света, с уединенной частью квартиры, в которой можно расположить комнату отдыха.  Все квартиры будут подготовлены к внутренней отделке, укомплектованы радиаторами отопления с возможностью индивидуальной регулировки температуры, а так же металлической входной дверью, которая обеспечит надежную защиту. Во всех домах предусмотрена возможность подключения домофона, выделенной линии доступа в Интернет. Кроме того, в каждой квартире можно будет установить несколько телефонных линий. Все подробности по телефону! *** ВОЗМОЖНА: РАССРОЧКА, ИПОТЕКА, ВОЕННАЯ ИПОТЕКА, МАТЕРИНСКИЙ КАПИТАЛ !!! *** ">
            <a:hlinkClick r:id="rId2"/>
            <a:extLst>
              <a:ext uri="{FF2B5EF4-FFF2-40B4-BE49-F238E27FC236}">
                <a16:creationId xmlns:a16="http://schemas.microsoft.com/office/drawing/2014/main" id="{9171EB08-420E-4918-B1F5-0E6BDB22D71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56" y="506027"/>
            <a:ext cx="5012554" cy="3759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Продаётся коммерческая недвижимость на 1-м этаже домов жилого района &quot;Солнечный&quot; (второй этап строительства). Краснодар, Фестивальный микрорайон, ул. Яна Полуяна. Стоимость 67000  руб. за метр квадратный, площадь от 70 метров квадратных. ">
            <a:hlinkClick r:id="rId4"/>
            <a:extLst>
              <a:ext uri="{FF2B5EF4-FFF2-40B4-BE49-F238E27FC236}">
                <a16:creationId xmlns:a16="http://schemas.microsoft.com/office/drawing/2014/main" id="{92368BE0-AC16-41D2-AEAE-20C3EEFF0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424" y="848558"/>
            <a:ext cx="54102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637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332A044E-D792-428C-9002-4735FCBE153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949" y="308173"/>
            <a:ext cx="9357911" cy="6241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76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9968E8CD-4EC3-4EF0-A490-B1F6A183490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16" y="298665"/>
            <a:ext cx="506492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ED8E7936-E95D-41DF-89AE-5A7DB39150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788" y="1647687"/>
            <a:ext cx="5943600" cy="421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565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lt">
            <a:extLst>
              <a:ext uri="{FF2B5EF4-FFF2-40B4-BE49-F238E27FC236}">
                <a16:creationId xmlns:a16="http://schemas.microsoft.com/office/drawing/2014/main" id="{E5D87F1F-D4CB-4A7B-BBCA-CAE8EC61C0C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924" y="563663"/>
            <a:ext cx="8906152" cy="593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739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CCFF66C4-F5F2-43B3-BD6E-0A236E17845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19" y="332133"/>
            <a:ext cx="5773492" cy="3504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 Квартиры в жилых комплексах Краснодара ">
            <a:extLst>
              <a:ext uri="{FF2B5EF4-FFF2-40B4-BE49-F238E27FC236}">
                <a16:creationId xmlns:a16="http://schemas.microsoft.com/office/drawing/2014/main" id="{C8F1B5C8-EEB1-4E37-B858-6DC50CA02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281" y="2340006"/>
            <a:ext cx="5044365" cy="371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07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F9C19F39-2134-460B-8BF4-A2C668AB6A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840" y="310693"/>
            <a:ext cx="6991720" cy="6236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0774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9311AC88-6E41-433D-AFB3-A3C3C815114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24" y="600032"/>
            <a:ext cx="10058551" cy="5657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568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Изображение">
            <a:extLst>
              <a:ext uri="{FF2B5EF4-FFF2-40B4-BE49-F238E27FC236}">
                <a16:creationId xmlns:a16="http://schemas.microsoft.com/office/drawing/2014/main" id="{785D007C-EFC0-4C06-8DC6-4502078D0B9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707" y="372978"/>
            <a:ext cx="9088540" cy="6112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8394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Святослава Шишкина</dc:creator>
  <cp:lastModifiedBy>Святослава Шишкина</cp:lastModifiedBy>
  <cp:revision>2</cp:revision>
  <dcterms:created xsi:type="dcterms:W3CDTF">2022-11-13T18:47:13Z</dcterms:created>
  <dcterms:modified xsi:type="dcterms:W3CDTF">2022-11-13T18:55:01Z</dcterms:modified>
</cp:coreProperties>
</file>