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57" r:id="rId9"/>
    <p:sldId id="258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6" d="100"/>
          <a:sy n="76" d="100"/>
        </p:scale>
        <p:origin x="-480" y="-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0809E-10B9-4536-AF14-10166FA18EB3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5911F-5E61-495D-B439-6BB8FB80EA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35018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0809E-10B9-4536-AF14-10166FA18EB3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5911F-5E61-495D-B439-6BB8FB80EA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6591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0809E-10B9-4536-AF14-10166FA18EB3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5911F-5E61-495D-B439-6BB8FB80EA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5901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0809E-10B9-4536-AF14-10166FA18EB3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5911F-5E61-495D-B439-6BB8FB80EA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5109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0809E-10B9-4536-AF14-10166FA18EB3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5911F-5E61-495D-B439-6BB8FB80EA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01371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0809E-10B9-4536-AF14-10166FA18EB3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5911F-5E61-495D-B439-6BB8FB80EA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4727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0809E-10B9-4536-AF14-10166FA18EB3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5911F-5E61-495D-B439-6BB8FB80EA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8495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0809E-10B9-4536-AF14-10166FA18EB3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5911F-5E61-495D-B439-6BB8FB80EA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6093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0809E-10B9-4536-AF14-10166FA18EB3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5911F-5E61-495D-B439-6BB8FB80EA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87272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0809E-10B9-4536-AF14-10166FA18EB3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5911F-5E61-495D-B439-6BB8FB80EA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0098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0809E-10B9-4536-AF14-10166FA18EB3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5911F-5E61-495D-B439-6BB8FB80EA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3676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C0809E-10B9-4536-AF14-10166FA18EB3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45911F-5E61-495D-B439-6BB8FB80EA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904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75414"/>
            <a:ext cx="12191999" cy="693341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130458" y="461914"/>
            <a:ext cx="9775596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Муниципальное бюджетное дошкольное образовательное учреждение</a:t>
            </a:r>
          </a:p>
          <a:p>
            <a:r>
              <a:rPr lang="ru-RU" dirty="0"/>
              <a:t>                           «Детский сад комбинированного вида № 2</a:t>
            </a:r>
            <a:r>
              <a:rPr lang="ru-RU" dirty="0" smtClean="0"/>
              <a:t>»</a:t>
            </a:r>
          </a:p>
          <a:p>
            <a:endParaRPr lang="ru-RU" dirty="0"/>
          </a:p>
          <a:p>
            <a:endParaRPr lang="ru-RU" dirty="0"/>
          </a:p>
          <a:p>
            <a:r>
              <a:rPr lang="ru-RU" dirty="0"/>
              <a:t>                                                                   </a:t>
            </a:r>
            <a:endParaRPr lang="ru-RU" dirty="0" smtClean="0"/>
          </a:p>
          <a:p>
            <a:endParaRPr lang="ru-RU" dirty="0"/>
          </a:p>
          <a:p>
            <a:r>
              <a:rPr lang="ru-RU" b="1" dirty="0"/>
              <a:t>Проект по нравственно-патриотическому воспитанию </a:t>
            </a:r>
            <a:r>
              <a:rPr lang="ru-RU" b="1" dirty="0" smtClean="0"/>
              <a:t>«Мы помним, мы гордимся!»</a:t>
            </a:r>
            <a:endParaRPr lang="ru-RU" dirty="0"/>
          </a:p>
          <a:p>
            <a:r>
              <a:rPr lang="ru-RU" b="1" dirty="0"/>
              <a:t>                 </a:t>
            </a:r>
            <a:r>
              <a:rPr lang="ru-RU" b="1" dirty="0" smtClean="0"/>
              <a:t>в подготовительной группе № 2 «Гномик»</a:t>
            </a:r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r>
              <a:rPr lang="ru-RU" b="1" dirty="0"/>
              <a:t> </a:t>
            </a:r>
            <a:r>
              <a:rPr lang="ru-RU" b="1" dirty="0" smtClean="0"/>
              <a:t>                                                                                                      Подготовили: Болтис Н.В.</a:t>
            </a:r>
          </a:p>
          <a:p>
            <a:r>
              <a:rPr lang="ru-RU" b="1" dirty="0"/>
              <a:t> </a:t>
            </a:r>
            <a:r>
              <a:rPr lang="ru-RU" b="1" dirty="0" smtClean="0"/>
              <a:t>                                                                                                                                 </a:t>
            </a:r>
            <a:r>
              <a:rPr lang="ru-RU" b="1" dirty="0" err="1" smtClean="0"/>
              <a:t>Резцова</a:t>
            </a:r>
            <a:r>
              <a:rPr lang="ru-RU" b="1" dirty="0" smtClean="0"/>
              <a:t> Е.Н.</a:t>
            </a:r>
          </a:p>
          <a:p>
            <a:endParaRPr lang="ru-RU" b="1" dirty="0"/>
          </a:p>
          <a:p>
            <a:endParaRPr lang="ru-RU" b="1" dirty="0" smtClean="0"/>
          </a:p>
          <a:p>
            <a:r>
              <a:rPr lang="ru-RU" b="1" dirty="0"/>
              <a:t> </a:t>
            </a:r>
            <a:r>
              <a:rPr lang="ru-RU" b="1" dirty="0" smtClean="0"/>
              <a:t>                                       Ачинск, 2023 г.</a:t>
            </a:r>
          </a:p>
          <a:p>
            <a:endParaRPr lang="ru-RU" b="1" dirty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70173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75414"/>
            <a:ext cx="12191999" cy="693341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87777" y="744718"/>
            <a:ext cx="55146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Коллективная работа: «Разорванное кольцо»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48285" y="1931825"/>
            <a:ext cx="4865147" cy="364886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662333" y="1293141"/>
            <a:ext cx="5595071" cy="4196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83249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75414"/>
            <a:ext cx="12191999" cy="693341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4912" y="671660"/>
            <a:ext cx="8776354" cy="5439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056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75414"/>
            <a:ext cx="12191999" cy="693341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29559" y="678730"/>
            <a:ext cx="1046375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Работа с родителями</a:t>
            </a:r>
            <a:endParaRPr lang="ru-RU" dirty="0"/>
          </a:p>
          <a:p>
            <a:pPr lvl="0"/>
            <a:r>
              <a:rPr lang="ru-RU" dirty="0"/>
              <a:t>Проведение бесед.</a:t>
            </a:r>
          </a:p>
          <a:p>
            <a:pPr lvl="0"/>
            <a:r>
              <a:rPr lang="ru-RU" dirty="0"/>
              <a:t>Оформление уголка по теме "Дети – герои </a:t>
            </a:r>
            <a:r>
              <a:rPr lang="ru-RU" dirty="0" smtClean="0"/>
              <a:t>Ленинграда» , Консультация «Читаем вместе» .</a:t>
            </a:r>
            <a:endParaRPr lang="ru-RU" dirty="0"/>
          </a:p>
          <a:p>
            <a:pPr lvl="0"/>
            <a:r>
              <a:rPr lang="ru-RU" dirty="0" smtClean="0"/>
              <a:t>Привлечь </a:t>
            </a:r>
            <a:r>
              <a:rPr lang="ru-RU" dirty="0"/>
              <a:t>к участию в конкурсе творческих работ "Блокада Ленинграда</a:t>
            </a:r>
            <a:r>
              <a:rPr lang="ru-RU" dirty="0" smtClean="0"/>
              <a:t>".</a:t>
            </a:r>
          </a:p>
          <a:p>
            <a:r>
              <a:rPr lang="ru-RU" b="1" dirty="0"/>
              <a:t>Результаты проектной деятельности</a:t>
            </a:r>
            <a:endParaRPr lang="ru-RU" dirty="0"/>
          </a:p>
          <a:p>
            <a:r>
              <a:rPr lang="ru-RU" dirty="0"/>
              <a:t>В результате полученных знаний о подвиге людей блокадного Ленинграда во время ВОВ, у детей расширились знания об этом сложном времени, о подвиге жителей блокадного города.</a:t>
            </a:r>
          </a:p>
          <a:p>
            <a:r>
              <a:rPr lang="ru-RU" dirty="0"/>
              <a:t>Через полученные знания и участие в продуктивной деятельности у детей проявились такие качества, как сочувствие и сострадание к людям, находившимся во время блокады в городе. Пополнился словарный запас новыми терминами.</a:t>
            </a:r>
          </a:p>
          <a:p>
            <a:r>
              <a:rPr lang="ru-RU" dirty="0"/>
              <a:t>В патриотическом уголке пополнился наглядный и дидактический материал об истории блокадного города, выставлен наглядный материал, сделанный руками детей и родителей макет </a:t>
            </a:r>
            <a:r>
              <a:rPr lang="ru-RU" dirty="0" smtClean="0"/>
              <a:t>"Военная </a:t>
            </a:r>
            <a:r>
              <a:rPr lang="ru-RU" dirty="0"/>
              <a:t>техника", </a:t>
            </a:r>
            <a:r>
              <a:rPr lang="ru-RU" dirty="0" smtClean="0"/>
              <a:t>"Дорога </a:t>
            </a:r>
            <a:r>
              <a:rPr lang="ru-RU" dirty="0"/>
              <a:t>жизни".</a:t>
            </a:r>
          </a:p>
          <a:p>
            <a:r>
              <a:rPr lang="ru-RU" dirty="0"/>
              <a:t>Родители с заинтересованность приняли участие в проекте и оказали участие в оформлении предметно-развивающей среды. Совместная деятельность родителя и ребенка не только расширила знания ребенка, но и сформировала у него правильную и четкую гражданскую позицию, уважительное отношение к ветеранам, героям ВОВ.</a:t>
            </a:r>
          </a:p>
          <a:p>
            <a:pPr lv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4531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2191999" cy="693341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8157" y="518474"/>
            <a:ext cx="11048214" cy="867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Актуальность</a:t>
            </a:r>
            <a:endParaRPr lang="ru-RU" dirty="0"/>
          </a:p>
          <a:p>
            <a:r>
              <a:rPr lang="ru-RU" dirty="0"/>
              <a:t>Великая Отечественная война – важное событие в жизни нашей Родины. Проходит время, все дальше отодвигаются военные события, все меньше становится ее ветеранов. Все дальше уходят от нас те дни, когда пылала наша земля, шла жестокая и страшная война, а город Ленинград, находился в блокадном кольце. Все сложнее с каждым годом рассказывать нашим детям о тех тяжелых, далеких 900 блокадных днях.</a:t>
            </a:r>
          </a:p>
          <a:p>
            <a:r>
              <a:rPr lang="ru-RU" dirty="0"/>
              <a:t>Очень важно именно сейчас не прервать живую нить памяти о героическом подвиге нашего народа в те годы, и в дошкольном возрасте поддерживать ростки памяти о прадедах, их мужестве и героизме. Образ воина остается одним из ключевых символов мужественности.</a:t>
            </a:r>
          </a:p>
          <a:p>
            <a:r>
              <a:rPr lang="ru-RU" dirty="0"/>
              <a:t>Для нормального развития современных детей, необходимо, чтобы образ настоящего мужчины постепенно становился реальностью, находил свое воплощение в конкретных людях. Именно поэтому необходимо осветить подвиг людей в годы ВОВ, а в данном проекте расширить знания о мужестве и жизни народа во время блокады</a:t>
            </a:r>
            <a:r>
              <a:rPr lang="ru-RU" dirty="0" smtClean="0"/>
              <a:t>.</a:t>
            </a:r>
          </a:p>
          <a:p>
            <a:r>
              <a:rPr lang="ru-RU" b="1" dirty="0"/>
              <a:t>Цель проекта:</a:t>
            </a:r>
            <a:r>
              <a:rPr lang="ru-RU" dirty="0"/>
              <a:t> расширить представления детей о героическом подвиге жителей города Ленинграда в годы Великой отечественной войны.</a:t>
            </a:r>
          </a:p>
          <a:p>
            <a:r>
              <a:rPr lang="ru-RU" b="1" dirty="0"/>
              <a:t>Задачи:</a:t>
            </a:r>
            <a:endParaRPr lang="ru-RU" dirty="0"/>
          </a:p>
          <a:p>
            <a:pPr lvl="0"/>
            <a:r>
              <a:rPr lang="ru-RU" dirty="0"/>
              <a:t>Расширять представления детей о блокадном Ленинграде.</a:t>
            </a:r>
          </a:p>
          <a:p>
            <a:pPr lvl="0"/>
            <a:r>
              <a:rPr lang="ru-RU" dirty="0"/>
              <a:t>Познакомить ребят с понятием - блокада, дорога жизни, продуктовый запас.</a:t>
            </a:r>
          </a:p>
          <a:p>
            <a:pPr lvl="0"/>
            <a:r>
              <a:rPr lang="ru-RU" dirty="0"/>
              <a:t>Познакомить с творчеством ленинградских поэтов – блокадников.</a:t>
            </a:r>
          </a:p>
          <a:p>
            <a:pPr lvl="0"/>
            <a:r>
              <a:rPr lang="ru-RU" dirty="0"/>
              <a:t>Рассказать детям о жизни взрослых и детей в тяжелые военные годы.</a:t>
            </a:r>
          </a:p>
          <a:p>
            <a:pPr lvl="0"/>
            <a:r>
              <a:rPr lang="ru-RU" dirty="0"/>
              <a:t>Формировать у детей патриотические чувства и представления о героизме. Обогащать словарный запас.</a:t>
            </a:r>
          </a:p>
          <a:p>
            <a:pPr lvl="0"/>
            <a:r>
              <a:rPr lang="ru-RU" dirty="0"/>
              <a:t>Расширять и закреплять понятия "блокада", "прорыв блокады", "кольцо блокады", "продуктовые карточки".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8499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75414"/>
            <a:ext cx="12191999" cy="693341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5013" y="499621"/>
            <a:ext cx="10821971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Интеграция образовательных областей:</a:t>
            </a:r>
            <a:r>
              <a:rPr lang="ru-RU" dirty="0"/>
              <a:t> познание, коммуникация, речевое развитие, художественно-эстетическое развитие.</a:t>
            </a:r>
          </a:p>
          <a:p>
            <a:r>
              <a:rPr lang="ru-RU" b="1" dirty="0"/>
              <a:t>Тип проекта:</a:t>
            </a:r>
            <a:r>
              <a:rPr lang="ru-RU" dirty="0"/>
              <a:t> творческий, информационный.</a:t>
            </a:r>
          </a:p>
          <a:p>
            <a:r>
              <a:rPr lang="ru-RU" b="1" dirty="0"/>
              <a:t>Участники проекта:</a:t>
            </a:r>
            <a:r>
              <a:rPr lang="ru-RU" dirty="0"/>
              <a:t> дети, родители, воспитатели</a:t>
            </a:r>
            <a:r>
              <a:rPr lang="ru-RU" dirty="0" smtClean="0"/>
              <a:t>.</a:t>
            </a:r>
          </a:p>
          <a:p>
            <a:r>
              <a:rPr lang="ru-RU" b="1" dirty="0" smtClean="0"/>
              <a:t>Сроки реализации :</a:t>
            </a:r>
            <a:r>
              <a:rPr lang="ru-RU" dirty="0" smtClean="0"/>
              <a:t> с 16.01.2023 – по 30.01.2023г.</a:t>
            </a:r>
            <a:endParaRPr lang="ru-RU" dirty="0"/>
          </a:p>
          <a:p>
            <a:r>
              <a:rPr lang="ru-RU" b="1" dirty="0"/>
              <a:t>Предварительная работа:</a:t>
            </a:r>
            <a:endParaRPr lang="ru-RU" dirty="0"/>
          </a:p>
          <a:p>
            <a:pPr lvl="0"/>
            <a:r>
              <a:rPr lang="ru-RU" dirty="0"/>
              <a:t>Рассматривание иллюстраций блокадного Ленинграда.</a:t>
            </a:r>
          </a:p>
          <a:p>
            <a:pPr lvl="0"/>
            <a:r>
              <a:rPr lang="ru-RU" dirty="0"/>
              <a:t>Разучивание стихов о Блокаде. Слушание военных песен.</a:t>
            </a:r>
          </a:p>
          <a:p>
            <a:pPr lvl="0"/>
            <a:r>
              <a:rPr lang="ru-RU" dirty="0"/>
              <a:t>Беседы с детьми. Чтение художественной литературы.</a:t>
            </a:r>
          </a:p>
          <a:p>
            <a:r>
              <a:rPr lang="ru-RU" b="1" dirty="0"/>
              <a:t>Этапы реализация </a:t>
            </a:r>
            <a:r>
              <a:rPr lang="ru-RU" b="1" dirty="0" smtClean="0"/>
              <a:t>проекта:</a:t>
            </a:r>
            <a:endParaRPr lang="ru-RU" dirty="0"/>
          </a:p>
          <a:p>
            <a:r>
              <a:rPr lang="ru-RU" b="1" dirty="0"/>
              <a:t>Подготовительный этап</a:t>
            </a:r>
            <a:endParaRPr lang="ru-RU" dirty="0"/>
          </a:p>
          <a:p>
            <a:pPr lvl="0"/>
            <a:r>
              <a:rPr lang="ru-RU" dirty="0"/>
              <a:t>Определение цели и задач проекта.</a:t>
            </a:r>
          </a:p>
          <a:p>
            <a:pPr lvl="0"/>
            <a:r>
              <a:rPr lang="ru-RU" dirty="0"/>
              <a:t>Изучение методической литературы.</a:t>
            </a:r>
          </a:p>
          <a:p>
            <a:pPr lvl="0"/>
            <a:r>
              <a:rPr lang="ru-RU" dirty="0"/>
              <a:t>Составление плана мероприятий по организации деятельности с детьми и плана работы с родителями</a:t>
            </a:r>
            <a:r>
              <a:rPr lang="ru-RU" dirty="0" smtClean="0"/>
              <a:t>.</a:t>
            </a:r>
          </a:p>
          <a:p>
            <a:pPr lvl="0"/>
            <a:r>
              <a:rPr lang="ru-RU" b="1" dirty="0" smtClean="0"/>
              <a:t>Основной этап</a:t>
            </a:r>
          </a:p>
          <a:p>
            <a:pPr lvl="0"/>
            <a:r>
              <a:rPr lang="ru-RU" dirty="0" smtClean="0"/>
              <a:t> Проведение запланированных мероприятия для реализации проекта (беседы, занятия, презентации, дидактические игры, чтение периодической печати и художественной литературы, сюжетно-ролевые игры, продуктивная деятельность, анализ проблемных ситуаций, участие в выставке рисунков «Дорога жизни»). </a:t>
            </a:r>
            <a:r>
              <a:rPr lang="ru-RU" b="1" dirty="0" smtClean="0"/>
              <a:t>Заключительный этап</a:t>
            </a:r>
            <a:endParaRPr lang="ru-RU" dirty="0"/>
          </a:p>
          <a:p>
            <a:r>
              <a:rPr lang="ru-RU" dirty="0"/>
              <a:t>Презентация </a:t>
            </a:r>
            <a:r>
              <a:rPr lang="ru-RU" dirty="0" smtClean="0"/>
              <a:t>проекта, ".</a:t>
            </a:r>
            <a:endParaRPr lang="ru-RU" dirty="0"/>
          </a:p>
          <a:p>
            <a:r>
              <a:rPr lang="ru-RU" dirty="0"/>
              <a:t> </a:t>
            </a:r>
            <a:r>
              <a:rPr lang="ru-RU" dirty="0" smtClean="0"/>
              <a:t>Создание </a:t>
            </a:r>
            <a:r>
              <a:rPr lang="ru-RU" dirty="0"/>
              <a:t>коллективной работы </a:t>
            </a:r>
            <a:r>
              <a:rPr lang="ru-RU" dirty="0" smtClean="0"/>
              <a:t>«Разорванное кольцо", выставка детских рисунков «Дорога жизни».</a:t>
            </a:r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95218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75414"/>
            <a:ext cx="12191999" cy="693341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61534" y="641023"/>
            <a:ext cx="105863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Презентация </a:t>
            </a:r>
            <a:r>
              <a:rPr lang="ru-RU" dirty="0" smtClean="0"/>
              <a:t>« Блокадный Ленинград</a:t>
            </a:r>
            <a:r>
              <a:rPr lang="ru-RU" dirty="0"/>
              <a:t>".</a:t>
            </a:r>
            <a:br>
              <a:rPr lang="ru-RU" dirty="0"/>
            </a:br>
            <a:r>
              <a:rPr lang="ru-RU" dirty="0" smtClean="0"/>
              <a:t>Цель</a:t>
            </a:r>
            <a:r>
              <a:rPr lang="ru-RU" dirty="0"/>
              <a:t>: Расширять знания детей об истории блокадного Ленинграда, о героизме людей переживших </a:t>
            </a:r>
            <a:r>
              <a:rPr lang="ru-RU" dirty="0" smtClean="0"/>
              <a:t>блокаду.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94703" y="2721836"/>
            <a:ext cx="4161998" cy="312149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4065" y="2408074"/>
            <a:ext cx="4593770" cy="374902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969411" y="1918322"/>
            <a:ext cx="5192860" cy="3894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57039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75414"/>
            <a:ext cx="12191999" cy="693341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91852" y="857839"/>
            <a:ext cx="102092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Тематические беседы: "Блокада Ленинграда", "Дорога жизни", «Дети блокадного Ленинграда".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962" y="1285418"/>
            <a:ext cx="4215386" cy="509944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6466" y="1247910"/>
            <a:ext cx="3893270" cy="5136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8263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75414"/>
            <a:ext cx="12191999" cy="693341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33254" y="744718"/>
            <a:ext cx="105297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Рисование: "Дорога жизни". </a:t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04215" y="1841670"/>
            <a:ext cx="4916340" cy="368725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2256" y="1211940"/>
            <a:ext cx="6595622" cy="4946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3841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93341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82944" y="421156"/>
            <a:ext cx="38272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Лепка "Военная </a:t>
            </a:r>
            <a:r>
              <a:rPr lang="ru-RU" dirty="0" smtClean="0"/>
              <a:t>техника«</a:t>
            </a:r>
          </a:p>
          <a:p>
            <a:r>
              <a:rPr lang="ru-RU" dirty="0" smtClean="0"/>
              <a:t>Конструирование «Письмо солдату»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0188" y="1576967"/>
            <a:ext cx="3527226" cy="463529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3728" y="1116648"/>
            <a:ext cx="4125761" cy="5365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09102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75414"/>
            <a:ext cx="12191999" cy="693341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43871" y="301619"/>
            <a:ext cx="105485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Подвижные игры: </a:t>
            </a:r>
            <a:r>
              <a:rPr lang="ru-RU" dirty="0"/>
              <a:t>"Разведчики", "Полоса </a:t>
            </a:r>
            <a:r>
              <a:rPr lang="ru-RU" dirty="0" smtClean="0"/>
              <a:t>препятствий»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Цель: Продолжать закреплять умение детей договариваться, выполнять правила игры. Развитие ловкости, быстроты, умение ориентироваться в пространстве. Воспитывать уважение к защитникам Отечества. Побуждать к игровой деятельности через знакомства с подвигами солдат и народа.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496" y="2049951"/>
            <a:ext cx="6460022" cy="36378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6921" y="1398253"/>
            <a:ext cx="3128642" cy="4941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14154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75414"/>
            <a:ext cx="12191999" cy="693341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01279" y="754144"/>
            <a:ext cx="1097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Презентация : «Дневник Тани Савичевой»</a:t>
            </a:r>
          </a:p>
          <a:p>
            <a:r>
              <a:rPr lang="ru-RU" dirty="0" smtClean="0"/>
              <a:t>Цель: рассказать детям о семье Савичевых и о дневнике маленькой Тани, о судьбе которой узнал весь мир.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812" y="1543272"/>
            <a:ext cx="5679134" cy="468313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448220" y="2037013"/>
            <a:ext cx="5092307" cy="3819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566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476</Words>
  <Application>Microsoft Office PowerPoint</Application>
  <PresentationFormat>Произвольный</PresentationFormat>
  <Paragraphs>80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Учетная запись Майкрософт</dc:creator>
  <cp:lastModifiedBy>79135</cp:lastModifiedBy>
  <cp:revision>10</cp:revision>
  <dcterms:created xsi:type="dcterms:W3CDTF">2023-01-30T08:53:11Z</dcterms:created>
  <dcterms:modified xsi:type="dcterms:W3CDTF">2023-02-08T07:19:52Z</dcterms:modified>
</cp:coreProperties>
</file>