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65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36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26.png"/><Relationship Id="rId10" Type="http://schemas.openxmlformats.org/officeDocument/2006/relationships/image" Target="../media/image42.png"/><Relationship Id="rId4" Type="http://schemas.openxmlformats.org/officeDocument/2006/relationships/image" Target="../media/image35.png"/><Relationship Id="rId9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91551"/>
            <a:ext cx="8334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Логические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блоки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\Desktop\hello_html_m6dc1d8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5838" y="1988840"/>
            <a:ext cx="5409569" cy="405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3212976"/>
            <a:ext cx="31500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40149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80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3616" y="692696"/>
            <a:ext cx="73707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Использование знаков – символах в играх с блоками  </a:t>
            </a:r>
            <a:endParaRPr lang="ru-RU" sz="2400" dirty="0">
              <a:latin typeface="+mj-lt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6816" y="1409909"/>
            <a:ext cx="70167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688" y="1320097"/>
            <a:ext cx="810556" cy="801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30478" y="1320097"/>
            <a:ext cx="7920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49187" y="1472422"/>
            <a:ext cx="10604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5272" y="2398910"/>
            <a:ext cx="1006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45764" y="2375097"/>
            <a:ext cx="112516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9415" y="2435620"/>
            <a:ext cx="10366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5962" y="3717032"/>
            <a:ext cx="10429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9415" y="3257692"/>
            <a:ext cx="1261063" cy="167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0160" y="5203846"/>
            <a:ext cx="1708841" cy="98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16910" y="5203846"/>
            <a:ext cx="596900" cy="98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42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103663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95538" y="2942183"/>
            <a:ext cx="1450975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1383427" cy="138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2903262"/>
            <a:ext cx="2088232" cy="120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065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772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AutoShape 4" descr="https://ds03.infourok.ru/uploads/ex/0b00/0005140f-4baf039c/hello_html_55017c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556" y="2852936"/>
            <a:ext cx="1091100" cy="108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1540893" cy="111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5976" y="2492896"/>
            <a:ext cx="1574959" cy="158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86039" y="2785452"/>
            <a:ext cx="648072" cy="12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24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772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AutoShape 4" descr="https://ds03.infourok.ru/uploads/ex/0b00/0005140f-4baf039c/hello_html_55017c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3693965"/>
            <a:ext cx="1224136" cy="73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3397" y="3563790"/>
            <a:ext cx="1439639" cy="99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27732" y="1971138"/>
            <a:ext cx="2099363" cy="279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60232" y="3563789"/>
            <a:ext cx="2090737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43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6322" y="2852936"/>
            <a:ext cx="810556" cy="801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10366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57225" y="2095279"/>
            <a:ext cx="1262063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14832">
            <a:off x="4226160" y="2134783"/>
            <a:ext cx="1419286" cy="178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04975" y="2232313"/>
            <a:ext cx="1375137" cy="172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32240" y="2728578"/>
            <a:ext cx="504056" cy="119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7343" y="2802618"/>
            <a:ext cx="793850" cy="99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644977">
            <a:off x="6478762" y="2720273"/>
            <a:ext cx="877930" cy="104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74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772" y="0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AutoShape 4" descr="https://ds03.infourok.ru/uploads/ex/0b00/0005140f-4baf039c/hello_html_55017c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5699" y="3176299"/>
            <a:ext cx="10366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3176299"/>
            <a:ext cx="1006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651" y="3101975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064" y="3036743"/>
            <a:ext cx="10429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36380" y="3046412"/>
            <a:ext cx="170656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36144" y="2995467"/>
            <a:ext cx="121920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644977">
            <a:off x="7198841" y="3013407"/>
            <a:ext cx="877930" cy="104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442880">
            <a:off x="7350697" y="3039885"/>
            <a:ext cx="877930" cy="104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644977">
            <a:off x="2290578" y="2961463"/>
            <a:ext cx="877930" cy="104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644977">
            <a:off x="5385503" y="3013406"/>
            <a:ext cx="877930" cy="104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216874">
            <a:off x="5169437" y="2900946"/>
            <a:ext cx="934264" cy="111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566619">
            <a:off x="3493148" y="2986407"/>
            <a:ext cx="905189" cy="107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566619">
            <a:off x="2205913" y="2952536"/>
            <a:ext cx="905189" cy="107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43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772" y="104448"/>
            <a:ext cx="9034463" cy="673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AutoShape 4" descr="https://ds03.infourok.ru/uploads/ex/0b00/0005140f-4baf039c/hello_html_55017c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12542" y="3368675"/>
            <a:ext cx="112516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67288" y="3368675"/>
            <a:ext cx="10366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41848" y="3498826"/>
            <a:ext cx="7921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39752" y="3441699"/>
            <a:ext cx="811213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594" y="3536871"/>
            <a:ext cx="70167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00006" y="3113448"/>
            <a:ext cx="104933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89524" y="3246437"/>
            <a:ext cx="7921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91201" y="3188609"/>
            <a:ext cx="5064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65704" y="3264693"/>
            <a:ext cx="79216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83198" y="2975768"/>
            <a:ext cx="1109933" cy="13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6369707" y="3047114"/>
            <a:ext cx="1109933" cy="13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0527545">
            <a:off x="7876618" y="3293479"/>
            <a:ext cx="781522" cy="98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5085823" y="3208165"/>
            <a:ext cx="821184" cy="103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3717362" y="3187316"/>
            <a:ext cx="915522" cy="114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0619" flipH="1">
            <a:off x="7777265" y="3307283"/>
            <a:ext cx="886678" cy="111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1329789" y="3322174"/>
            <a:ext cx="915522" cy="114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2363116" y="3391107"/>
            <a:ext cx="915522" cy="114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53035">
            <a:off x="383498" y="3211042"/>
            <a:ext cx="915522" cy="1148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4675" y="3331762"/>
            <a:ext cx="818261" cy="102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8244" y="3392216"/>
            <a:ext cx="785510" cy="98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05915" y="3403723"/>
            <a:ext cx="874272" cy="109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81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4345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первого знакомства с карточками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следующие упражнения: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выбрать все фигуры, соответствующие данному знаку ( разложить по коробкам со значками)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“Какой фигуры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хватает” Квадрат разделите на 9 частей. В 8 из них определенные значки. ребенок должен понять и объяснить, какой фигуры не хватает. В квадрате может быть указан один или два признака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фигурки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Загадки” Для этой игры понадобятся карточки-загадки, на которых нарисованы 2 свойства фигуры. В пустое окошко ребенок должен положить подходящую фигуру.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“Волшебный кубик” На грани кубика наклейте символы-знаки. Ребенок бросает кубик и выбирает соответствующие фигуры. Если кубиков 2,3,4 можно усложнять игру и выбирать фигуры с опорой на 2,3,4 свойства.</a:t>
            </a:r>
          </a:p>
        </p:txBody>
      </p:sp>
      <p:pic>
        <p:nvPicPr>
          <p:cNvPr id="9218" name="Picture 2" descr="https://cf.ppt-online.org/files/slide/d/dvDiEXCONshMIB2nQa4wHeFurfAPmJxk5TLqyV/slide-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22607"/>
            <a:ext cx="4752528" cy="25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06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up/datas/239368/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5"/>
            <a:ext cx="8496944" cy="556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60649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Объединение множеств: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87015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7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помощь педагогу выпущены альбомы со схемами и заданиями по возрастам</a:t>
            </a:r>
          </a:p>
        </p:txBody>
      </p:sp>
      <p:pic>
        <p:nvPicPr>
          <p:cNvPr id="11268" name="Picture 4" descr="http://corvet-igra.ru/wp-content/uploads/2018/03/bloki-denesha-nab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086" y="1184607"/>
            <a:ext cx="8137378" cy="542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5664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660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 игрового подхода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развитию детей, идея которого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заключается в освоении детьми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математики посредством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увлекательных логических игр.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Дьенеш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(1916—2014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—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венгерский математик, психолог и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педагог, профессор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Шербрукского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университета. </a:t>
            </a:r>
          </a:p>
        </p:txBody>
      </p:sp>
      <p:pic>
        <p:nvPicPr>
          <p:cNvPr id="2050" name="Picture 2" descr="https://persons-info.com/userfiles/image/persons/80000-90000/86000-87000/86205/DENESH_Zoltan_P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3577409" cy="363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0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 логическими блоками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поможет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хорошо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усвоить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программный материал детского сада,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подготовит детей к изучению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математики, геометрии и информатики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ds04.infourok.ru/uploads/ex/0123/00111822-41a59bb7/hello_html_m6dc1d8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84087"/>
            <a:ext cx="6480720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161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09450"/>
            <a:ext cx="4878667" cy="388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683"/>
            <a:ext cx="89644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Логические блоки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представляют собой набор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48 геометрических фигур, характеризуется четырьмя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признакми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четырех форм (треугольник, круг,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квадрат, прямоугольник);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трёх цветов (красный,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желтый, синий);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двух размеров (большой, маленький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двух видов толщины (толстый, тонкий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наборе нет ни 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одинаковой фигуры.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4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86409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логическими блоками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позволяют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формой, цветом, размером, толщиной объектов.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пространственные представления.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логическое мышление, представление о множестве,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операции над множествами (сравнение, разбиение,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классификация, абстрагирование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кодирование и декодирование инфор­мации).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Усвоить элементарные навыки алгоритмической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культуры мышления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умения выявлять свойства в объектах, называть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их, обобщать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объекты по их свойствам, объяснять сходства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различия объектов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обосновывать свои рассуждения.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познавательные процессы, мыслительные операции.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самостоятельность, инициативу, настойчивость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достижении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творческие способности, воображение,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фантазию, способности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моделированию и конструированию.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речь.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овладеть основами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68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12.insales.ru/images/products/1/2506/26536394/newDSC05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4354" y="1484784"/>
            <a:ext cx="575131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7" y="-603448"/>
            <a:ext cx="871296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ОРГАНИЗАЦИИ РАБОТЫ С ЛОГИЧЕСКИМИ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БЛОКАМИ ДЬЕНЕША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Занятия (комплексные, интегрированные),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обеспечивающие наглядность, системность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доступность, смену деятельности.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Совместная и самостоятельная игровая деятельность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настольно-печатные, подвижные, сюжетно-ролевые игры).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подвижных играх (предметные ориентиры, обозначения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домиков, дорожек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лабиринтов);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настольно-печатные (изготовить карты к играм “Рассели жильцов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Найди место фигуре”);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сюжетно-ролевых играх: “Магазин” - деньги обозначаются блоками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Почта” - адрес на доме обозначается кодовыми карточками. Аналогично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Поезд” - билеты, места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4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9058"/>
            <a:ext cx="6768752" cy="504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приступить к играм и упражнениям,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предоставить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детям возможность самостоятельно познакомиться с логическими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блоками.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процессе разнообразных манипуляций с блоками дети установят, что они имеют различную форму, цвет, размер, толщину.   Дети сначала осваивают умения выявлять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-одно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свойство (цвет, форму, размер, толщину), сравнивать, классифицировать и обобщать предметы по каждому из этих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свойств.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-сразу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двум свойствам (цвету и форме, форме и размеру, размеру и толщине и т.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.),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трем (цвету, форме и размеру; форме, размеру и толщине; цвету, размеру и толщине)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четырем свойствам (цвету, форме, размеру и толщине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этом в одном и том же упражнении легко можно менять степень сложности задания с учетом возможностей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223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tatic12.insales.ru/images/products/1/2506/26536394/newDSC05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35983"/>
            <a:ext cx="5593802" cy="371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92696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детей 3-4 лет блоки являются эталонами формы и цвета. Для них подойдут следующие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фигуры такого же цвета(формы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такую же фигуру по форме (или по размеру).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Выложи дорожку”. Ребенку предлагают выложить дорожку так, чтобы рядом оказались фигуры одного цвета, или рядом оказались фигуры разной формы (одного размера и т.д., варианты по усмотрению) Выкладывать дорожки можно с опорой на схему(ориентация на один и два признака)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“Что изменилось”. Перед детьми выкладывают 3-5 фигур. Затем предлагают детям запомнить фигуры и закрыть глаза. Воспитатель убирает одну фигуру и предлагает детям ответить, что изменилось. Можно не убирать фигуру, а поменять местами или одну убрать, а другую добавить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“Третий лишний”. Выложите 3 фигуры, 2 из которых объединены одним признаком. Попросите ребенка ответить и объяснить, какая фигура лишняя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“Волшебный мешочек”. Все фигуры сложите в мешочек и предложите малышу выбрать все круглые (квадратные, треугольные) фигуры.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“Опиши”. Сложите все фигурки в мешок, предложите ребенку вытащить любую и описать ее, называю форму, цвет и размер. 8. “Чередование”. Выкладывание цепочки (последовательности): красная, желтая – круглая, прямоугольная – большая, маленькая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“Найди пару”. Каждой большой фигурке нужно найти в пару маленькую.</a:t>
            </a:r>
          </a:p>
        </p:txBody>
      </p:sp>
    </p:spTree>
    <p:extLst>
      <p:ext uri="{BB962C8B-B14F-4D97-AF65-F5344CB8AC3E}">
        <p14:creationId xmlns:p14="http://schemas.microsoft.com/office/powerpoint/2010/main" xmlns="" val="10731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f.ppt-online.org/files/slide/d/dvDiEXCONshMIB2nQa4wHeFurfAPmJxk5TLqyV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6768752" cy="393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828092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старших дошкольников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 с детьми старшего возраста понадобятся карточки-символы. Для каждого ребенка понадобятся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карточки: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обозначения формы: круг, квадрат, треугольник, прямоугольник;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обозначением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цвета : кляксы красная, синяя, желтая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обозначения размера: большая фигура обозначается домиком с окошком, а домик без окошка – маленькая фигура;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обозначения толщины: толстый и худой человечек.</a:t>
            </a:r>
          </a:p>
        </p:txBody>
      </p:sp>
    </p:spTree>
    <p:extLst>
      <p:ext uri="{BB962C8B-B14F-4D97-AF65-F5344CB8AC3E}">
        <p14:creationId xmlns:p14="http://schemas.microsoft.com/office/powerpoint/2010/main" xmlns="" val="38018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набор карточек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отрицаний: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 же карточки, но знаки перечеркнуты. Например: красная клякса перечеркнутая означает, что фигурка не красная. А значит она может быть синей или желтой. Перечеркнутый треугольник означает не треугольную фигурку ( квадратную, круглую или прямоугольную).</a:t>
            </a:r>
          </a:p>
        </p:txBody>
      </p:sp>
      <p:pic>
        <p:nvPicPr>
          <p:cNvPr id="8194" name="Picture 2" descr="https://arhivurokov.ru/kopilka/up/html/2017/04/15/k_58f24f6bbeb58/img_user_file_58f24f6c4397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35770"/>
            <a:ext cx="7344816" cy="488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5071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565</TotalTime>
  <Words>884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Ирина</cp:lastModifiedBy>
  <cp:revision>14</cp:revision>
  <dcterms:created xsi:type="dcterms:W3CDTF">2018-05-23T09:47:06Z</dcterms:created>
  <dcterms:modified xsi:type="dcterms:W3CDTF">2020-12-15T08:20:07Z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532230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