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82" r:id="rId3"/>
    <p:sldId id="263" r:id="rId4"/>
    <p:sldId id="287" r:id="rId5"/>
    <p:sldId id="269" r:id="rId6"/>
    <p:sldId id="272" r:id="rId7"/>
    <p:sldId id="279" r:id="rId8"/>
    <p:sldId id="257" r:id="rId9"/>
    <p:sldId id="284" r:id="rId10"/>
    <p:sldId id="278" r:id="rId11"/>
    <p:sldId id="268" r:id="rId12"/>
    <p:sldId id="289" r:id="rId13"/>
    <p:sldId id="270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86289C"/>
    <a:srgbClr val="2488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31" autoAdjust="0"/>
    <p:restoredTop sz="92686" autoAdjust="0"/>
  </p:normalViewPr>
  <p:slideViewPr>
    <p:cSldViewPr>
      <p:cViewPr varScale="1">
        <p:scale>
          <a:sx n="79" d="100"/>
          <a:sy n="79" d="100"/>
        </p:scale>
        <p:origin x="15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E6EC2-B5F9-41F0-9931-504EC3408492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21FF47-3112-4B39-8321-A5CCC73211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510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21FF47-3112-4B39-8321-A5CCC73211A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480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25E9783-0621-496D-BCDC-742F0FF3A26B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5BB23E2-B168-43D0-8B22-ACC801DA8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9783-0621-496D-BCDC-742F0FF3A26B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23E2-B168-43D0-8B22-ACC801DA8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9783-0621-496D-BCDC-742F0FF3A26B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23E2-B168-43D0-8B22-ACC801DA8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25E9783-0621-496D-BCDC-742F0FF3A26B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5BB23E2-B168-43D0-8B22-ACC801DA8F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25E9783-0621-496D-BCDC-742F0FF3A26B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5BB23E2-B168-43D0-8B22-ACC801DA8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9783-0621-496D-BCDC-742F0FF3A26B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23E2-B168-43D0-8B22-ACC801DA8F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9783-0621-496D-BCDC-742F0FF3A26B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23E2-B168-43D0-8B22-ACC801DA8F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25E9783-0621-496D-BCDC-742F0FF3A26B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5BB23E2-B168-43D0-8B22-ACC801DA8F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9783-0621-496D-BCDC-742F0FF3A26B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23E2-B168-43D0-8B22-ACC801DA8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25E9783-0621-496D-BCDC-742F0FF3A26B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5BB23E2-B168-43D0-8B22-ACC801DA8F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25E9783-0621-496D-BCDC-742F0FF3A26B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5BB23E2-B168-43D0-8B22-ACC801DA8F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25E9783-0621-496D-BCDC-742F0FF3A26B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5BB23E2-B168-43D0-8B22-ACC801DA8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340768"/>
            <a:ext cx="6172200" cy="2088232"/>
          </a:xfrm>
        </p:spPr>
        <p:txBody>
          <a:bodyPr>
            <a:normAutofit fontScale="90000"/>
          </a:bodyPr>
          <a:lstStyle/>
          <a:p>
            <a:r>
              <a:rPr lang="ru-RU" dirty="0"/>
              <a:t>Инфекционные </a:t>
            </a:r>
            <a:r>
              <a:rPr lang="ru-RU" sz="4800" dirty="0"/>
              <a:t>заболевания.</a:t>
            </a:r>
            <a:br>
              <a:rPr lang="ru-RU" sz="4800" dirty="0"/>
            </a:br>
            <a:r>
              <a:rPr lang="ru-RU" sz="4800" dirty="0"/>
              <a:t>Грипп</a:t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5003322"/>
            <a:ext cx="5038328" cy="873950"/>
          </a:xfrm>
        </p:spPr>
        <p:txBody>
          <a:bodyPr>
            <a:normAutofit fontScale="77500" lnSpcReduction="20000"/>
          </a:bodyPr>
          <a:lstStyle/>
          <a:p>
            <a:r>
              <a:rPr lang="ru-RU" sz="4000" dirty="0"/>
              <a:t>Для обучающихся воспитанников с ОВЗ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08CAE5B-BACB-4901-80E1-2E7E0EE88B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8784976" cy="662473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340768"/>
            <a:ext cx="6172200" cy="2088232"/>
          </a:xfrm>
        </p:spPr>
        <p:txBody>
          <a:bodyPr>
            <a:normAutofit fontScale="90000"/>
          </a:bodyPr>
          <a:lstStyle/>
          <a:p>
            <a:r>
              <a:rPr lang="ru-RU" dirty="0"/>
              <a:t>Инфекционные </a:t>
            </a:r>
            <a:r>
              <a:rPr lang="ru-RU" sz="4800" dirty="0"/>
              <a:t>заболевания.</a:t>
            </a:r>
            <a:br>
              <a:rPr lang="ru-RU" sz="4800" dirty="0"/>
            </a:br>
            <a:r>
              <a:rPr lang="ru-RU" sz="4800" dirty="0"/>
              <a:t>Грипп</a:t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5003322"/>
            <a:ext cx="5038328" cy="873950"/>
          </a:xfrm>
        </p:spPr>
        <p:txBody>
          <a:bodyPr>
            <a:normAutofit fontScale="77500" lnSpcReduction="20000"/>
          </a:bodyPr>
          <a:lstStyle/>
          <a:p>
            <a:r>
              <a:rPr lang="ru-RU" sz="4000" dirty="0"/>
              <a:t>Для обучающихся воспитанников с ОВЗ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060EA97-D1E2-4E0C-AB9B-BF32BBA60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89289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969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340768"/>
            <a:ext cx="6172200" cy="2088232"/>
          </a:xfrm>
        </p:spPr>
        <p:txBody>
          <a:bodyPr>
            <a:normAutofit fontScale="90000"/>
          </a:bodyPr>
          <a:lstStyle/>
          <a:p>
            <a:r>
              <a:rPr lang="ru-RU" dirty="0"/>
              <a:t>Инфекционные </a:t>
            </a:r>
            <a:r>
              <a:rPr lang="ru-RU" sz="4800" dirty="0"/>
              <a:t>заболевания.</a:t>
            </a:r>
            <a:br>
              <a:rPr lang="ru-RU" sz="4800" dirty="0"/>
            </a:br>
            <a:r>
              <a:rPr lang="ru-RU" sz="4800" dirty="0"/>
              <a:t>Грипп</a:t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5003322"/>
            <a:ext cx="5038328" cy="873950"/>
          </a:xfrm>
        </p:spPr>
        <p:txBody>
          <a:bodyPr>
            <a:normAutofit fontScale="77500" lnSpcReduction="20000"/>
          </a:bodyPr>
          <a:lstStyle/>
          <a:p>
            <a:r>
              <a:rPr lang="ru-RU" sz="4000" dirty="0"/>
              <a:t>Для обучающихся воспитанников с ОВЗ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B494335-AEEC-4B84-8F24-A1FCF900AE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824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0"/>
            <a:ext cx="6910536" cy="764704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4800" dirty="0"/>
            </a:br>
            <a:r>
              <a:rPr lang="ru-RU" sz="2700" dirty="0">
                <a:solidFill>
                  <a:srgbClr val="2488A0"/>
                </a:solidFill>
              </a:rPr>
              <a:t>У дружбы есть улыбка и радость.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5003322"/>
            <a:ext cx="5038328" cy="873950"/>
          </a:xfrm>
        </p:spPr>
        <p:txBody>
          <a:bodyPr>
            <a:normAutofit fontScale="77500" lnSpcReduction="20000"/>
          </a:bodyPr>
          <a:lstStyle/>
          <a:p>
            <a:r>
              <a:rPr lang="ru-RU" sz="4000" dirty="0"/>
              <a:t>Для обучающихся воспитанников с ОВЗ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3F69430-C3F1-4D06-90FE-49206B0DD8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27" b="6607"/>
          <a:stretch/>
        </p:blipFill>
        <p:spPr>
          <a:xfrm>
            <a:off x="540668" y="980729"/>
            <a:ext cx="8423820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3378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340768"/>
            <a:ext cx="6172200" cy="2088232"/>
          </a:xfrm>
        </p:spPr>
        <p:txBody>
          <a:bodyPr>
            <a:normAutofit fontScale="90000"/>
          </a:bodyPr>
          <a:lstStyle/>
          <a:p>
            <a:r>
              <a:rPr lang="ru-RU" dirty="0"/>
              <a:t>Инфекционные </a:t>
            </a:r>
            <a:r>
              <a:rPr lang="ru-RU" sz="4800" dirty="0"/>
              <a:t>заболевания.</a:t>
            </a:r>
            <a:br>
              <a:rPr lang="ru-RU" sz="4800" dirty="0"/>
            </a:br>
            <a:r>
              <a:rPr lang="ru-RU" sz="4800" dirty="0"/>
              <a:t>Грипп</a:t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5003322"/>
            <a:ext cx="5038328" cy="873950"/>
          </a:xfrm>
        </p:spPr>
        <p:txBody>
          <a:bodyPr>
            <a:normAutofit fontScale="77500" lnSpcReduction="20000"/>
          </a:bodyPr>
          <a:lstStyle/>
          <a:p>
            <a:r>
              <a:rPr lang="ru-RU" sz="4000" dirty="0"/>
              <a:t>Для обучающихся воспитанников с ОВЗ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7352291-C522-4D1C-B64D-EDF1F80FE9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561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340768"/>
            <a:ext cx="6172200" cy="2088232"/>
          </a:xfrm>
        </p:spPr>
        <p:txBody>
          <a:bodyPr>
            <a:normAutofit fontScale="90000"/>
          </a:bodyPr>
          <a:lstStyle/>
          <a:p>
            <a:r>
              <a:rPr lang="ru-RU" dirty="0"/>
              <a:t>Инфекционные </a:t>
            </a:r>
            <a:r>
              <a:rPr lang="ru-RU" sz="4800" dirty="0"/>
              <a:t>заболевания.</a:t>
            </a:r>
            <a:br>
              <a:rPr lang="ru-RU" sz="4800" dirty="0"/>
            </a:br>
            <a:r>
              <a:rPr lang="ru-RU" sz="4800" dirty="0"/>
              <a:t>Грипп</a:t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75181" y="6021288"/>
            <a:ext cx="7126560" cy="576064"/>
          </a:xfrm>
        </p:spPr>
        <p:txBody>
          <a:bodyPr>
            <a:normAutofit fontScale="92500" lnSpcReduction="20000"/>
          </a:bodyPr>
          <a:lstStyle/>
          <a:p>
            <a:r>
              <a:rPr lang="ru-RU" sz="4000" dirty="0"/>
              <a:t>      Спасибо за внимание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5278A17-860E-46CD-A4AD-D35C2932AE3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" t="-962" r="-1304" b="33654"/>
          <a:stretch/>
        </p:blipFill>
        <p:spPr>
          <a:xfrm>
            <a:off x="251520" y="188640"/>
            <a:ext cx="8460940" cy="655272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0CE2562-D100-4969-A1BE-0209CC7798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63" t="3801" r="20076" b="5201"/>
          <a:stretch/>
        </p:blipFill>
        <p:spPr>
          <a:xfrm>
            <a:off x="2897814" y="2132856"/>
            <a:ext cx="3168352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3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404664"/>
            <a:ext cx="7560840" cy="1800200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кем мы можем дружить? </a:t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3717032"/>
            <a:ext cx="5686400" cy="2026078"/>
          </a:xfrm>
        </p:spPr>
        <p:txBody>
          <a:bodyPr>
            <a:normAutofit/>
          </a:bodyPr>
          <a:lstStyle/>
          <a:p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6DBAD9F-E65F-47DF-ABA3-DE391B0BB7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784976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608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340768"/>
            <a:ext cx="6172200" cy="2088232"/>
          </a:xfrm>
        </p:spPr>
        <p:txBody>
          <a:bodyPr>
            <a:normAutofit fontScale="90000"/>
          </a:bodyPr>
          <a:lstStyle/>
          <a:p>
            <a:r>
              <a:rPr lang="ru-RU" dirty="0"/>
              <a:t>Инфекционные </a:t>
            </a:r>
            <a:r>
              <a:rPr lang="ru-RU" sz="4800" dirty="0"/>
              <a:t>заболевания.</a:t>
            </a:r>
            <a:br>
              <a:rPr lang="ru-RU" sz="4800" dirty="0"/>
            </a:br>
            <a:r>
              <a:rPr lang="ru-RU" sz="4800" dirty="0"/>
              <a:t>Грипп</a:t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5003322"/>
            <a:ext cx="5038328" cy="873950"/>
          </a:xfrm>
        </p:spPr>
        <p:txBody>
          <a:bodyPr>
            <a:normAutofit fontScale="77500" lnSpcReduction="20000"/>
          </a:bodyPr>
          <a:lstStyle/>
          <a:p>
            <a:r>
              <a:rPr lang="ru-RU" sz="4000" dirty="0"/>
              <a:t>Для обучающихся воспитанников с ОВЗ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E9773FC-ECEC-4C19-8D93-3FA21DE041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B8D6F00-B829-4DF3-A9DD-7F214CD0E8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672" y="2420888"/>
            <a:ext cx="5038328" cy="443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60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340768"/>
            <a:ext cx="6172200" cy="2088232"/>
          </a:xfrm>
        </p:spPr>
        <p:txBody>
          <a:bodyPr>
            <a:normAutofit fontScale="90000"/>
          </a:bodyPr>
          <a:lstStyle/>
          <a:p>
            <a:r>
              <a:rPr lang="ru-RU" dirty="0"/>
              <a:t>Инфекционные </a:t>
            </a:r>
            <a:r>
              <a:rPr lang="ru-RU" sz="4800" dirty="0"/>
              <a:t>заболевания.</a:t>
            </a:r>
            <a:br>
              <a:rPr lang="ru-RU" sz="4800" dirty="0"/>
            </a:br>
            <a:r>
              <a:rPr lang="ru-RU" sz="4800" dirty="0"/>
              <a:t>Грипп</a:t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5003322"/>
            <a:ext cx="5038328" cy="873950"/>
          </a:xfrm>
        </p:spPr>
        <p:txBody>
          <a:bodyPr>
            <a:normAutofit fontScale="77500" lnSpcReduction="20000"/>
          </a:bodyPr>
          <a:lstStyle/>
          <a:p>
            <a:r>
              <a:rPr lang="ru-RU" sz="4000" dirty="0"/>
              <a:t>Для обучающихся воспитанников с ОВЗ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86C2146-7533-42D2-AD83-E451C44FA8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459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340768"/>
            <a:ext cx="6172200" cy="2088232"/>
          </a:xfrm>
        </p:spPr>
        <p:txBody>
          <a:bodyPr>
            <a:normAutofit fontScale="90000"/>
          </a:bodyPr>
          <a:lstStyle/>
          <a:p>
            <a:r>
              <a:rPr lang="ru-RU" dirty="0"/>
              <a:t>Инфекционные </a:t>
            </a:r>
            <a:r>
              <a:rPr lang="ru-RU" sz="4800" dirty="0"/>
              <a:t>заболевания.</a:t>
            </a:r>
            <a:br>
              <a:rPr lang="ru-RU" sz="4800" dirty="0"/>
            </a:br>
            <a:r>
              <a:rPr lang="ru-RU" sz="4800" dirty="0"/>
              <a:t>Грипп</a:t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5003322"/>
            <a:ext cx="5038328" cy="873950"/>
          </a:xfrm>
        </p:spPr>
        <p:txBody>
          <a:bodyPr>
            <a:normAutofit fontScale="77500" lnSpcReduction="20000"/>
          </a:bodyPr>
          <a:lstStyle/>
          <a:p>
            <a:r>
              <a:rPr lang="ru-RU" sz="4000" dirty="0"/>
              <a:t>Для обучающихся воспитанников с ОВЗ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9451837-508D-412B-AAEB-15225D99CA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25"/>
            <a:ext cx="9144000" cy="600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056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340768"/>
            <a:ext cx="6172200" cy="2088232"/>
          </a:xfrm>
        </p:spPr>
        <p:txBody>
          <a:bodyPr>
            <a:normAutofit fontScale="90000"/>
          </a:bodyPr>
          <a:lstStyle/>
          <a:p>
            <a:r>
              <a:rPr lang="ru-RU" dirty="0"/>
              <a:t>Инфекционные </a:t>
            </a:r>
            <a:r>
              <a:rPr lang="ru-RU" sz="4800" dirty="0"/>
              <a:t>заболевания.</a:t>
            </a:r>
            <a:br>
              <a:rPr lang="ru-RU" sz="4800" dirty="0"/>
            </a:br>
            <a:r>
              <a:rPr lang="ru-RU" sz="4800" dirty="0"/>
              <a:t>Грипп</a:t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5003322"/>
            <a:ext cx="5038328" cy="873950"/>
          </a:xfrm>
        </p:spPr>
        <p:txBody>
          <a:bodyPr>
            <a:normAutofit fontScale="77500" lnSpcReduction="20000"/>
          </a:bodyPr>
          <a:lstStyle/>
          <a:p>
            <a:r>
              <a:rPr lang="ru-RU" sz="4000" dirty="0"/>
              <a:t>Для обучающихся воспитанников с ОВЗ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77214B8-0CA8-4C7D-B35F-17778EE5FB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764704"/>
            <a:ext cx="8352928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051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340768"/>
            <a:ext cx="6172200" cy="2088232"/>
          </a:xfrm>
        </p:spPr>
        <p:txBody>
          <a:bodyPr>
            <a:normAutofit fontScale="90000"/>
          </a:bodyPr>
          <a:lstStyle/>
          <a:p>
            <a:r>
              <a:rPr lang="ru-RU" dirty="0"/>
              <a:t>Инфекционные </a:t>
            </a:r>
            <a:r>
              <a:rPr lang="ru-RU" sz="4800" dirty="0"/>
              <a:t>заболевания.</a:t>
            </a:r>
            <a:br>
              <a:rPr lang="ru-RU" sz="4800" dirty="0"/>
            </a:br>
            <a:r>
              <a:rPr lang="ru-RU" sz="4800" dirty="0"/>
              <a:t>Грипп</a:t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5003322"/>
            <a:ext cx="5038328" cy="873950"/>
          </a:xfrm>
        </p:spPr>
        <p:txBody>
          <a:bodyPr>
            <a:normAutofit fontScale="77500" lnSpcReduction="20000"/>
          </a:bodyPr>
          <a:lstStyle/>
          <a:p>
            <a:r>
              <a:rPr lang="ru-RU" sz="4000" dirty="0"/>
              <a:t>Для обучающихся воспитанников с ОВЗ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9407DC3-75DA-4273-AF2B-14AAAB91E9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00"/>
          <a:stretch/>
        </p:blipFill>
        <p:spPr>
          <a:xfrm>
            <a:off x="0" y="0"/>
            <a:ext cx="8820472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926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340768"/>
            <a:ext cx="6172200" cy="2088232"/>
          </a:xfrm>
        </p:spPr>
        <p:txBody>
          <a:bodyPr>
            <a:normAutofit fontScale="90000"/>
          </a:bodyPr>
          <a:lstStyle/>
          <a:p>
            <a:r>
              <a:rPr lang="ru-RU" dirty="0"/>
              <a:t>Инфекционные </a:t>
            </a:r>
            <a:r>
              <a:rPr lang="ru-RU" sz="4800" dirty="0"/>
              <a:t>заболевания.</a:t>
            </a:r>
            <a:br>
              <a:rPr lang="ru-RU" sz="4800" dirty="0"/>
            </a:br>
            <a:r>
              <a:rPr lang="ru-RU" sz="4800" dirty="0"/>
              <a:t>Грипп</a:t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5003322"/>
            <a:ext cx="5038328" cy="873950"/>
          </a:xfrm>
        </p:spPr>
        <p:txBody>
          <a:bodyPr>
            <a:normAutofit fontScale="77500" lnSpcReduction="20000"/>
          </a:bodyPr>
          <a:lstStyle/>
          <a:p>
            <a:r>
              <a:rPr lang="ru-RU" sz="4000" dirty="0"/>
              <a:t>Для обучающихся воспитанников с ОВЗ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E258FF0-8303-46A4-B45E-72417D00DD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964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CE6EB385-B01C-440E-A17F-1B2FBE68A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35696" y="1988840"/>
            <a:ext cx="7056784" cy="4752528"/>
          </a:xfrm>
        </p:spPr>
        <p:txBody>
          <a:bodyPr>
            <a:noAutofit/>
          </a:bodyPr>
          <a:lstStyle/>
          <a:p>
            <a:pPr marL="342900" lvl="0" indent="-342900">
              <a:spcAft>
                <a:spcPts val="0"/>
              </a:spcAft>
              <a:tabLst>
                <a:tab pos="457200" algn="l"/>
              </a:tabLst>
            </a:pP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1.Зеленый крокодил Гена и … </a:t>
            </a:r>
            <a:b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Доверчивый Буратино и … </a:t>
            </a:r>
            <a:b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Смешной мишка Вини-Пух и … </a:t>
            </a:r>
            <a:b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Собрались однажды четыре музыканта, подружились. Вместе    концерты давали, вместе разбойников прогнали, вместе жили- не тужили. Назовите этих друзей-музыкантов. …</a:t>
            </a:r>
            <a:b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Какая девочка выручила своего друга Кая из ледового плена? </a:t>
            </a:r>
            <a:r>
              <a:rPr lang="ru-RU" sz="22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b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Карлсон бухнулся на кровать и, схватившись за голову, произнес: “я  самый больной в мире человек”. Потребовал лекарство …..</a:t>
            </a:r>
            <a:b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FB4174E-6385-4279-B128-8B982A353F18}"/>
              </a:ext>
            </a:extLst>
          </p:cNvPr>
          <p:cNvSpPr/>
          <p:nvPr/>
        </p:nvSpPr>
        <p:spPr>
          <a:xfrm>
            <a:off x="1331640" y="116632"/>
            <a:ext cx="5256584" cy="11521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ВИКТОРИНА </a:t>
            </a:r>
          </a:p>
          <a:p>
            <a:pPr algn="ctr"/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«КТО С </a:t>
            </a:r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КЕМ</a:t>
            </a: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ДРУЖИТ?»</a:t>
            </a:r>
          </a:p>
        </p:txBody>
      </p:sp>
      <p:sp>
        <p:nvSpPr>
          <p:cNvPr id="7" name="Подзаголовок 6">
            <a:extLst>
              <a:ext uri="{FF2B5EF4-FFF2-40B4-BE49-F238E27FC236}">
                <a16:creationId xmlns:a16="http://schemas.microsoft.com/office/drawing/2014/main" id="{E830B311-01C6-42D9-8E4B-ED38AE5CBF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10800000" flipV="1">
            <a:off x="7956376" y="548680"/>
            <a:ext cx="936104" cy="432048"/>
          </a:xfrm>
        </p:spPr>
        <p:txBody>
          <a:bodyPr>
            <a:normAutofit/>
          </a:bodyPr>
          <a:lstStyle/>
          <a:p>
            <a:r>
              <a:rPr lang="ru-RU" sz="800" dirty="0"/>
              <a:t>0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6CD3543-FD62-41B5-84AB-55531CF6EC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32656"/>
            <a:ext cx="2736304" cy="257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109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1625</TotalTime>
  <Words>115</Words>
  <Application>Microsoft Office PowerPoint</Application>
  <PresentationFormat>Экран (4:3)</PresentationFormat>
  <Paragraphs>30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Calibri</vt:lpstr>
      <vt:lpstr>Century Schoolbook</vt:lpstr>
      <vt:lpstr>Times New Roman</vt:lpstr>
      <vt:lpstr>Wingdings</vt:lpstr>
      <vt:lpstr>Wingdings 2</vt:lpstr>
      <vt:lpstr>Эркер</vt:lpstr>
      <vt:lpstr>Инфекционные заболевания. Грипп </vt:lpstr>
      <vt:lpstr>С кем мы можем дружить?  </vt:lpstr>
      <vt:lpstr>Инфекционные заболевания. Грипп </vt:lpstr>
      <vt:lpstr>Инфекционные заболевания. Грипп </vt:lpstr>
      <vt:lpstr>Инфекционные заболевания. Грипп </vt:lpstr>
      <vt:lpstr>Инфекционные заболевания. Грипп </vt:lpstr>
      <vt:lpstr>Инфекционные заболевания. Грипп </vt:lpstr>
      <vt:lpstr>Инфекционные заболевания. Грипп </vt:lpstr>
      <vt:lpstr>     1.Зеленый крокодил Гена и …  2. Доверчивый Буратино и …  3. Смешной мишка Вини-Пух и …  4. Собрались однажды четыре музыканта, подружились. Вместе    концерты давали, вместе разбойников прогнали, вместе жили- не тужили. Назовите этих друзей-музыкантов. … 5. Какая девочка выручила своего друга Кая из ледового плена? … 6. Карлсон бухнулся на кровать и, схватившись за голову, произнес: “я  самый больной в мире человек”. Потребовал лекарство …..   </vt:lpstr>
      <vt:lpstr>Инфекционные заболевания. Грипп </vt:lpstr>
      <vt:lpstr>Инфекционные заболевания. Грипп </vt:lpstr>
      <vt:lpstr> У дружбы есть улыбка и радость.</vt:lpstr>
      <vt:lpstr>Инфекционные заболевания. Грипп </vt:lpstr>
      <vt:lpstr>Инфекционные заболевания. Грипп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Инфекционные заболевания</dc:title>
  <dc:creator>я</dc:creator>
  <cp:lastModifiedBy>Елена Бутова</cp:lastModifiedBy>
  <cp:revision>65</cp:revision>
  <dcterms:created xsi:type="dcterms:W3CDTF">2009-11-27T10:59:21Z</dcterms:created>
  <dcterms:modified xsi:type="dcterms:W3CDTF">2023-02-08T12:35:50Z</dcterms:modified>
</cp:coreProperties>
</file>