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0.jpeg" /><Relationship Id="rId4" Type="http://schemas.openxmlformats.org/officeDocument/2006/relationships/image" Target="../media/image18.jpeg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22DDF-552E-A54D-9A45-48FAA2492E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2AAB03-54CF-7746-90F8-CA1A00AA36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AD9D913-81E3-EA44-9780-FCAEDD4DC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611" y="848474"/>
            <a:ext cx="7685019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4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F9517-13BD-B540-842C-55249B13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FBBFE07-CECB-EB45-9258-01463C87B73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3775" y="618517"/>
            <a:ext cx="8472665" cy="2047561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5BDE83E-2FE4-214F-85E2-456BAF20F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989" y="1922843"/>
            <a:ext cx="4601717" cy="389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51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9E781-A1E4-1E4D-B6D5-6D7EE0C3C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D4EC2F2-F58D-BB4C-AA4D-19DFF406BE4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69395" y="375823"/>
            <a:ext cx="4626605" cy="634444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BC27E7C8-74F9-B842-9B40-E26FA526A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9142" y="618517"/>
            <a:ext cx="3111981" cy="2074654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F8C229D4-3BEE-D64D-B9B8-14D46A571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405" y="2158048"/>
            <a:ext cx="2763707" cy="277999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6E21B40A-3545-464C-BD5F-69E53FB40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2629" y="3875559"/>
            <a:ext cx="2512976" cy="212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70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1C904-8E98-E94C-98C3-B31413ACB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6B45E00-62E7-304C-B14E-83909E205F3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79518" y="496270"/>
            <a:ext cx="8164048" cy="581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94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A9DC1-50B4-4D4D-9E93-92E282C96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Простые опыты с водой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719793F-F83C-254A-B1E4-F01313E9E24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674822" y="2366963"/>
            <a:ext cx="4842355" cy="342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36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A6D52-F379-8441-9001-9A188D5E2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5A312C7-E96C-0148-920E-7DF8CA48EF7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053733" y="502179"/>
            <a:ext cx="7041368" cy="530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9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C78126-7F5D-0049-9BDE-B51B650EF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18517"/>
            <a:ext cx="10364451" cy="1596177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EEAF8062-97CE-624D-AB62-03C1D62235F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01518" y="716643"/>
            <a:ext cx="4565649" cy="3424237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EBF4FEA5-29B8-C742-ABB0-AE5F31C85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573" y="3809195"/>
            <a:ext cx="5202246" cy="178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3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006B45-8BA0-FF44-8F43-6C80B150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0EE4AB9-065E-9841-A010-C69998E4D5A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3775" y="529465"/>
            <a:ext cx="6573020" cy="276166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699CCD44-56E9-E74D-9E70-69AB9C73E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177" y="2860737"/>
            <a:ext cx="4637810" cy="384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40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523C2-2E12-214D-84CA-68F1E5228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18517"/>
            <a:ext cx="10364451" cy="1596177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274CD76-981D-0C44-A14E-5E0147E78D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3774" y="618517"/>
            <a:ext cx="7570097" cy="314018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930C8FF3-36B6-0F41-BAC5-AB29E494F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277" y="389243"/>
            <a:ext cx="3612445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9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74C50C-3929-1244-AC42-CC8B1762D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31F9A83-647A-4F43-BE0C-5EF65EFBDA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63929" y="618517"/>
            <a:ext cx="5232071" cy="3822319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2748F103-2860-9542-80C0-4E339AE68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950" y="2383797"/>
            <a:ext cx="5245276" cy="349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7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5AA65-2E77-CD4A-B27D-FC7839E65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AE69A77-CC31-F24D-8B11-01451E00F0E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48094" y="366739"/>
            <a:ext cx="10660870" cy="2578274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DEAE1ED-0FD0-9047-A601-B47A56357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529" y="3098994"/>
            <a:ext cx="8128000" cy="287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64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A57D4-6602-6E40-A0B1-4EA815A80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8FB3D2E-3A6D-3749-87F8-8402CAB675A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7113" y="618517"/>
            <a:ext cx="6898834" cy="342423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6C72FE03-53CE-E04A-BE1F-9B79DC6B8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126" y="707442"/>
            <a:ext cx="5386917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4620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Презентация PowerPoint</vt:lpstr>
      <vt:lpstr>Простые опыты с водой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8</cp:revision>
  <dcterms:modified xsi:type="dcterms:W3CDTF">2020-04-13T18:50:59Z</dcterms:modified>
</cp:coreProperties>
</file>