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7" r:id="rId8"/>
    <p:sldId id="269" r:id="rId9"/>
    <p:sldId id="281" r:id="rId10"/>
    <p:sldId id="263" r:id="rId11"/>
    <p:sldId id="264" r:id="rId12"/>
    <p:sldId id="270" r:id="rId13"/>
    <p:sldId id="279" r:id="rId14"/>
    <p:sldId id="271" r:id="rId15"/>
    <p:sldId id="265" r:id="rId16"/>
    <p:sldId id="266" r:id="rId17"/>
    <p:sldId id="268" r:id="rId18"/>
    <p:sldId id="285" r:id="rId19"/>
    <p:sldId id="275" r:id="rId20"/>
    <p:sldId id="280" r:id="rId21"/>
    <p:sldId id="282" r:id="rId22"/>
    <p:sldId id="283" r:id="rId23"/>
    <p:sldId id="27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0571" y="228600"/>
            <a:ext cx="9111343" cy="2415181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Bef>
                <a:spcPts val="1500"/>
              </a:spcBef>
              <a:spcAft>
                <a:spcPts val="1200"/>
              </a:spcAft>
            </a:pPr>
            <a:r>
              <a:rPr lang="ru-RU" sz="4800" b="1" kern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«Гимнастика мозга» </a:t>
            </a:r>
            <a:br>
              <a:rPr lang="ru-RU" sz="4800" b="1" kern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kern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средство помощи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8942" y="2111829"/>
            <a:ext cx="10047188" cy="684260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kern="18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для детей на развитие </a:t>
            </a:r>
            <a:r>
              <a:rPr lang="ru-RU" sz="2400" b="1" kern="1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межполушарного </a:t>
            </a:r>
            <a:r>
              <a:rPr lang="ru-RU" sz="2400" b="1" kern="18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</a:p>
          <a:p>
            <a:pPr algn="ctr">
              <a:spcBef>
                <a:spcPts val="0"/>
              </a:spcBef>
            </a:pPr>
            <a:endParaRPr lang="ru-RU" sz="2400" b="1" kern="18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1600" b="1" kern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учитель-логопед </a:t>
            </a:r>
            <a:r>
              <a:rPr lang="ru-RU" sz="1600" b="1" kern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«Начальная школа-детский сад №8»г</a:t>
            </a:r>
            <a:r>
              <a:rPr lang="ru-RU" sz="1600" b="1" kern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Белгорода:</a:t>
            </a:r>
          </a:p>
          <a:p>
            <a:pPr algn="r">
              <a:spcBef>
                <a:spcPts val="0"/>
              </a:spcBef>
            </a:pPr>
            <a:r>
              <a:rPr lang="ru-RU" sz="1600" b="1" kern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Олейник Ж.М.</a:t>
            </a:r>
            <a:endParaRPr lang="ru-RU" sz="1600" b="1" kern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«Гимнастика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озга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(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упражнения)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специально подобранные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основе которых лежат естественные движения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разработки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позволяющий улучшить работу головного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отвечающего за развитие психических процессов, интеллекта и развитие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здоровья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активизируют полноценную деятельность ума и тела, помогают управлять эмоциональной, физической и умственной жизнью, пробуждают систему “интеллект-тело” и приводят её в готовность к обучению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63" y="182992"/>
            <a:ext cx="2472200" cy="2460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64639">
            <a:off x="10178037" y="814439"/>
            <a:ext cx="1812357" cy="12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16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891" t="4033" r="3678" b="6915"/>
          <a:stretch/>
        </p:blipFill>
        <p:spPr>
          <a:xfrm>
            <a:off x="2075509" y="206829"/>
            <a:ext cx="9343605" cy="634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25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.znanio.ru/d5af0e/22/00/7e641f135a49c08f37385a343c49e596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3" t="5263" r="3025" b="5358"/>
          <a:stretch/>
        </p:blipFill>
        <p:spPr bwMode="auto">
          <a:xfrm>
            <a:off x="1763485" y="272142"/>
            <a:ext cx="9949544" cy="637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815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logoped-online.by/wp-content/uploads/2020/06/Kineziologiya7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642" y="2133600"/>
            <a:ext cx="6718541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700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ocuments.infourok.ru/46b3b7f8-e2d4-4ae2-858d-a4506a3103a2/0/image00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3" t="4034" r="7291" b="5498"/>
          <a:stretch/>
        </p:blipFill>
        <p:spPr bwMode="auto">
          <a:xfrm>
            <a:off x="1763485" y="171924"/>
            <a:ext cx="9916885" cy="662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648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logoped-online.by/wp-content/uploads/2020/06/Kineziologiya9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371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5.infourok.ru/uploads/ex/0122/00002831-62737405/img2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9" t="4629" r="3403" b="5749"/>
          <a:stretch/>
        </p:blipFill>
        <p:spPr bwMode="auto">
          <a:xfrm>
            <a:off x="1600200" y="122148"/>
            <a:ext cx="10080172" cy="657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304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2333" y="156025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«Ножницы-собака-лошадь»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myslide.ru/documents_7/3907d96ebb79c6237051a0415d95293b/img4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9" t="20168" r="6643" b="4633"/>
          <a:stretch/>
        </p:blipFill>
        <p:spPr bwMode="auto">
          <a:xfrm>
            <a:off x="2914993" y="1267389"/>
            <a:ext cx="7861864" cy="527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882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5.infourok.ru/uploads/ex/0645/0010bb9c-7f2e432a/img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0" t="4898" r="5562" b="6362"/>
          <a:stretch/>
        </p:blipFill>
        <p:spPr bwMode="auto">
          <a:xfrm>
            <a:off x="1687286" y="365579"/>
            <a:ext cx="10210799" cy="617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489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525" y="221339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«Прямоугольник»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s://ds05.infourok.ru/uploads/ex/1001/000b2008-fd89ec3d/img2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3" t="288" r="20256" b="2042"/>
          <a:stretch/>
        </p:blipFill>
        <p:spPr bwMode="auto">
          <a:xfrm>
            <a:off x="3657601" y="1374767"/>
            <a:ext cx="3907971" cy="513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580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6771" y="116166"/>
            <a:ext cx="9753600" cy="6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9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2971" y="722081"/>
            <a:ext cx="5648098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Словарь: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2555" y="2155371"/>
            <a:ext cx="10212388" cy="4452258"/>
          </a:xfrm>
        </p:spPr>
        <p:txBody>
          <a:bodyPr>
            <a:normAutofit lnSpcReduction="10000"/>
          </a:bodyPr>
          <a:lstStyle/>
          <a:p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Кинезиология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 развитии головного мозга через движение. Она существует уже двести лет и используется во всем мире.</a:t>
            </a:r>
          </a:p>
          <a:p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упражнение –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движений позволяющих активизировать межполушарное воздействие.</a:t>
            </a:r>
          </a:p>
          <a:p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Кинезиологическими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движениями пользовались Гиппократ и Аристотель.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КИНЕЗИОЛОГИЯ ОТНОСИТСЯ К ЗДОРОВЬЕСБЕРЕГАЮЩЕЙ ТЕХНОЛОГИИ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Реципрокные упражнения–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перекрестные упражнения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влиянием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тренировок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организме происходят положительные структурные изменения. При этом чем интенсивнее нагрузка, тем значительнее эти изменения.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позволяет выявить скрытые способности ребёнка и расширить границы возможностей его мозга. 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детям предстоит интенсивная умственная нагрузка, рекомендуется перед подобной работой применять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 упражнений.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s://ds05.infourok.ru/uploads/ex/0f15/00114d24-0acabb65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9" r="-279" b="2312"/>
          <a:stretch/>
        </p:blipFill>
        <p:spPr bwMode="auto">
          <a:xfrm rot="21219617">
            <a:off x="1615701" y="325198"/>
            <a:ext cx="3032005" cy="179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075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2554" y="406395"/>
            <a:ext cx="8911687" cy="128089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«Живот-голова»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s://repbu.ru/wp-content/uploads/ssbezymyannyj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9" r="1924"/>
          <a:stretch/>
        </p:blipFill>
        <p:spPr bwMode="auto">
          <a:xfrm>
            <a:off x="2765422" y="1446051"/>
            <a:ext cx="7565119" cy="491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521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sun9-33.userapi.com/qM7adoTKS5utUGjPoaY2ZXkGg0tckQZ4JXqd2Q/nT13mj5OHIU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7" t="4321" r="6723" b="4057"/>
          <a:stretch/>
        </p:blipFill>
        <p:spPr bwMode="auto">
          <a:xfrm>
            <a:off x="1915885" y="174938"/>
            <a:ext cx="9468984" cy="624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00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ds05.infourok.ru/uploads/ex/01f3/000d9682-5289d398/img2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5" t="6050" r="5130" b="5210"/>
          <a:stretch/>
        </p:blipFill>
        <p:spPr bwMode="auto">
          <a:xfrm>
            <a:off x="1730826" y="308425"/>
            <a:ext cx="9773785" cy="609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805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040" y="1360713"/>
            <a:ext cx="11083245" cy="4539343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Шанина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Г.Е Упражнения специального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кинезиологического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комплекса для восстановления межполушарного взаимодействия у детей и подростков: Учебное пособие – М., 1999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Рузина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 Пальчиковые и телесные игры для малышей – СПб.: Речь,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2003</a:t>
            </a:r>
          </a:p>
          <a:p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Деннисон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П.И.,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Деннисон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Г.И. Образовательная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кинестетика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детей: Базовое пособие по Образовательной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Кинесиологии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родителей и педагогов, воспитывающих детей разного возраста: Пер. с англ. М.: Восхождение, 1998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Сазонов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В.Ф,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Кириллова Л.П.,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Мосунов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О.П.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Кинезиологическая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гимнастика против стрессов: Учебно-методическое пособие / РГПУ. – Рязань, 2000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Сиротюк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А.Л. Обучение детей с учетом психофизиологии: Практическое руководство для учителей и родителей. М.: ТЦ Сфера, 2001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Сиротюк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А.Л. Коррекция развития интеллекта дошкольников. - М: ТЦ Сфера, 2001. - 48 с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нейропсихологии детского возраста /Под ред. Цветковой Л.С. М., 2001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Архипов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Б.А., Воробьева Е.А., Семенович А.В., Назарова Л.С.,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Шегай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В.М. Комплексная методика психомоторной коррекции. М., 1998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Воробьева В.А., Иванова Н.А., Сафронова Е.В., Семенович А.В., Серова Л.И. Комплексная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нейропсихологическая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когнитивных процессов в детском возрасте. М., 2001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Интернета – картинный материал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6954" y="674561"/>
            <a:ext cx="3439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57084">
            <a:off x="8539815" y="4696427"/>
            <a:ext cx="2983359" cy="18055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04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868" y="428167"/>
            <a:ext cx="9773246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межполушарное взаимодействие не сформировано?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9355" y="1905000"/>
            <a:ext cx="8915400" cy="377762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неправильная обработка информации и у ребенка возникают сложности в обучении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устной речи.</a:t>
            </a:r>
          </a:p>
          <a:p>
            <a:pPr lvl="0"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запоминании информации.</a:t>
            </a:r>
          </a:p>
          <a:p>
            <a:pPr lvl="0"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в счете как в письменном, так и в устном.</a:t>
            </a:r>
          </a:p>
          <a:p>
            <a:pPr lvl="0"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Сложность в восприятии учебной информации.</a:t>
            </a:r>
          </a:p>
          <a:p>
            <a:pPr lvl="0"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в письме.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78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несформированности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межполушарного взаимодействия: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9457" y="1894114"/>
            <a:ext cx="9131526" cy="377762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Зеркальное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букв и цифр.</a:t>
            </a:r>
          </a:p>
          <a:p>
            <a:pPr lvl="0"/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Псевдолеворукость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Логопедические отклонения.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Неловкость движений.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Плохая память.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мотивации.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Инфантильность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при адаптации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830" y="1785258"/>
            <a:ext cx="5534399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965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554" y="18868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 зачем развивать межполушарные связи?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359229" y="1099457"/>
            <a:ext cx="6324600" cy="516763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состоит из двух полушарий: левого и правого. У кого-то лучше функционирует левое полушарие, у кого-то правое, а идеальный вариант, когда функционируют оба полушария головного мозга.</a:t>
            </a: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Левое полушарие мыслит логически, правое – творчески. Совершенно очевидно, что человеку необходимо и то, и другое. Поэтому с самого детства желательно развивать межполушарные связи. Чем лучше будут развиты межполушарные связи, тем выше у ребёнка будет интеллектуальное развитие, память, внимание, речь, воображение, мышление и восприятие.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/>
          <a:srcRect l="11415" r="4280"/>
          <a:stretch/>
        </p:blipFill>
        <p:spPr>
          <a:xfrm>
            <a:off x="6781800" y="1264554"/>
            <a:ext cx="5236029" cy="473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393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068" y="253996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развития межполушарного взаимодействия</a:t>
            </a:r>
            <a:r>
              <a:rPr lang="ru-RU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17172" y="1709057"/>
            <a:ext cx="10254341" cy="4713514"/>
          </a:xfrm>
        </p:spPr>
        <p:txBody>
          <a:bodyPr>
            <a:normAutofit/>
          </a:bodyPr>
          <a:lstStyle/>
          <a:p>
            <a:pPr marL="0" lvl="0" indent="0" algn="ctr">
              <a:buClr>
                <a:srgbClr val="A53010"/>
              </a:buCl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Ранний и дошкольный возраст – период активного развития мозговых структур.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или развития межполушарного взаимодействия у детей дошкольного возраста можно рекомендовать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упражнения. Они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координируют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полушарий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мозга, развивают мышление ребенка. 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упражнения лучше каждый день, хотя бы по 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5-10 минут.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регулярном выполнении реципрокных (перекрестных) движений образуется большое количество нервных путей, связывающих полушария головного мозга. Медленное выполнение перекрестных движений способствует активизации вестибулярного аппарата и лобных долей мозга.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917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f2.ppt-online.org/files2/slide/b/bMKaTuj5dvQZlU2YrJxIHDtVSFBN0w4c1fqCmX/slide-2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5" t="4610" r="4541" b="7227"/>
          <a:stretch/>
        </p:blipFill>
        <p:spPr bwMode="auto">
          <a:xfrm>
            <a:off x="1687286" y="315687"/>
            <a:ext cx="10025743" cy="625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979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ocuments.infourok.ru/46b3b7f8-e2d4-4ae2-858d-a4506a3103a2/0/image00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4" t="4322" r="3835" b="5210"/>
          <a:stretch/>
        </p:blipFill>
        <p:spPr bwMode="auto">
          <a:xfrm>
            <a:off x="1621970" y="97971"/>
            <a:ext cx="10276115" cy="662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887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9314" y="624109"/>
            <a:ext cx="4147458" cy="588554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Фонарики 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зажглись -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фонарики 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погасли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 descr="https://ds05.infourok.ru/uploads/ex/0f5b/000c927a-b4f46a74/img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752"/>
          <a:stretch/>
        </p:blipFill>
        <p:spPr bwMode="auto">
          <a:xfrm>
            <a:off x="5627914" y="250371"/>
            <a:ext cx="5725886" cy="635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06484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177</TotalTime>
  <Words>568</Words>
  <Application>Microsoft Office PowerPoint</Application>
  <PresentationFormat>Широкоэкранный</PresentationFormat>
  <Paragraphs>59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 3</vt:lpstr>
      <vt:lpstr>Легкий дым</vt:lpstr>
      <vt:lpstr>«Гимнастика мозга»  как средство помощи </vt:lpstr>
      <vt:lpstr>Словарь:  </vt:lpstr>
      <vt:lpstr>Что бывает, если межполушарное взаимодействие не сформировано? </vt:lpstr>
      <vt:lpstr>Признаки несформированности межполушарного взаимодействия:   </vt:lpstr>
      <vt:lpstr>Как и зачем развивать межполушарные связи? </vt:lpstr>
      <vt:lpstr>Упражнения для развития межполушарного взаимодействия  </vt:lpstr>
      <vt:lpstr>Презентация PowerPoint</vt:lpstr>
      <vt:lpstr>Презентация PowerPoint</vt:lpstr>
      <vt:lpstr>Фонарики   зажглись -  фонарики   погасли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 «Ножницы-собака-лошадь»</vt:lpstr>
      <vt:lpstr>Презентация PowerPoint</vt:lpstr>
      <vt:lpstr>Упражнение «Прямоугольник»</vt:lpstr>
      <vt:lpstr>Презентация PowerPoint</vt:lpstr>
      <vt:lpstr>Упражнение «Живот-голова»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мозга как средство помощи</dc:title>
  <dc:creator>Пользователь Windows</dc:creator>
  <cp:lastModifiedBy>жанна олейник</cp:lastModifiedBy>
  <cp:revision>21</cp:revision>
  <dcterms:created xsi:type="dcterms:W3CDTF">2021-10-17T10:34:12Z</dcterms:created>
  <dcterms:modified xsi:type="dcterms:W3CDTF">2022-07-30T07:47:57Z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2200610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D8.0.2</vt:lpwstr>
  </property>
</Properties>
</file>