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66" r:id="rId4"/>
    <p:sldId id="257" r:id="rId5"/>
    <p:sldId id="258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pull dir="r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yandex.ru/search/?text=%D0%91%D0%B0%D0%BB%D0%B0%D0%BA%D0%BE%D0%B2%D0%BE&amp;clid=2169163&amp;msid=1675688819092152-1636609254073381354-rtc-balancer-suggest-dzen-ru-vla-4-BAL&amp;lr=11143&amp;noreask=1&amp;ento=0oCghydXczMzIxMxgCKglydXcyMDgwMDZqHdCV0LLQs9C10L3QuNC5INCb0LXQsdC10LTQtdCycg7QoNC-0LTQuNC70YHRj9mjfi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5%D1%80%D0%B2%D0%B0%D1%8F_%D0%BC%D0%B8%D1%80%D0%BE%D0%B2%D0%B0%D1%8F_%D0%B2%D0%BE%D0%B9%D0%BD%D0%B0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s://ru.wikipedia.org/wiki/%D0%9A%D1%80%D0%B0%D1%81%D0%BD%D0%B0%D1%8F_%D0%90%D1%80%D0%BC%D0%B8%D1%8F" TargetMode="External"/><Relationship Id="rId4" Type="http://schemas.openxmlformats.org/officeDocument/2006/relationships/hyperlink" Target="https://ru.wikipedia.org/wiki/%D0%93%D1%80%D0%B0%D0%B6%D0%B4%D0%B0%D0%BD%D1%81%D0%BA%D0%B0%D1%8F_%D0%B2%D0%BE%D0%B9%D0%BD%D0%B0_1917%E2%80%94192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balakovo64.blogspot.com/p/blog-page_79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balakovo64.blogspot.com/p/blog-page_49.html" TargetMode="External"/><Relationship Id="rId2" Type="http://schemas.openxmlformats.org/officeDocument/2006/relationships/hyperlink" Target="https://yandex.ru/search/?text=%D0%91%D0%B0%D0%BB%D0%B0%D0%BA%D0%BE%D0%B2%D0%BE&amp;clid=2482673-1&amp;msid=1675696047655248-6489548476180998284-rtc-balancer-suggest-dzen-ru-sas-6-BAL&amp;lr=11143&amp;noreask=1&amp;ento=0oCghydXczMzIxMxgCKgpydXczNTY3OTkxaijQr9C60L7QsiDQktCw0YHQuNC70YzQtdCy0LjRhyDQnNCw0LzQuNC9cg7QoNC-0LTQuNC70YHRj3iF4kU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yandex.ru/search/?text=%D0%91%D0%B0%D0%BB%D0%B0%D0%BA%D0%BE%D0%B2%D0%BE&amp;lr=11143&amp;clid=2482673-1&amp;noreask=1&amp;ento=0oCghydXczMzIxMxgCKgpydXcxMTI1OTI0ajjQktC70LDQtNC40LzQuNGAINCd0LjQutC-0LvQsNC10LLQuNGHINCf0LXRgNC10LPRg9C00L7QsnIO0KDQvtC00LjQu9GB0Y-QceIb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yandex.ru/search/?text=%D0%91%D0%BE%D0%BB%D1%8C%D1%88%D0%BE%D0%B9%20%D0%9A%D1%83%D1%88%D1%83%D0%BC%20(%D1%81%D0%B5%D0%BB%D0%BE)&amp;lr=11143&amp;clid=2482673-1&amp;noreask=1&amp;ento=0oCgpydXc3MzE4NTgxGAIqCnJ1dzQ4NDg5MjJqMNCU0LzQuNGC0YDQuNC5INCX0LDRhdCw0YDQvtCy0LjRhyDQotCw0YDQsNGB0L7QsnIO0KDQvtC00LjQu9GB0Y9aJGK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7%D0%B0%D1%81%D0%BB%D1%83%D0%B6%D0%B5%D0%BD%D0%BD%D1%8B%D0%B9_%D0%BC%D0%B0%D1%81%D1%82%D0%B5%D1%80_%D1%81%D0%BF%D0%BE%D1%80%D1%82%D0%B0_%D0%A1%D0%A1%D0%A1%D0%A0" TargetMode="External"/><Relationship Id="rId13" Type="http://schemas.openxmlformats.org/officeDocument/2006/relationships/hyperlink" Target="https://ru.wikipedia.org/wiki/%D0%A5%D0%BE%D0%BA%D0%BA%D0%B5%D0%B9_%D0%BD%D0%B0_%D0%B7%D0%B8%D0%BC%D0%BD%D0%B8%D1%85_%D0%9E%D0%BB%D0%B8%D0%BC%D0%BF%D0%B8%D0%B9%D1%81%D0%BA%D0%B8%D1%85_%D0%B8%D0%B3%D1%80%D0%B0%D1%85_1998" TargetMode="External"/><Relationship Id="rId3" Type="http://schemas.openxmlformats.org/officeDocument/2006/relationships/hyperlink" Target="https://ru.wikipedia.org/wiki/1970_%D0%B3%D0%BE%D0%B4" TargetMode="External"/><Relationship Id="rId7" Type="http://schemas.openxmlformats.org/officeDocument/2006/relationships/hyperlink" Target="https://ru.wikipedia.org/wiki/%D0%9D%D0%B0%D0%BF%D0%B0%D0%B4%D0%B0%D1%8E%D1%89%D0%B8%D0%B9_(%D1%85%D0%BE%D0%BA%D0%BA%D0%B5%D0%B9_%D1%81_%D1%88%D0%B0%D0%B9%D0%B1%D0%BE%D0%B9)" TargetMode="External"/><Relationship Id="rId12" Type="http://schemas.openxmlformats.org/officeDocument/2006/relationships/hyperlink" Target="https://ru.wikipedia.org/wiki/%D0%A5%D0%BE%D0%BA%D0%BA%D0%B5%D0%B9_%D0%BD%D0%B0_%D0%B7%D0%B8%D0%BC%D0%BD%D0%B8%D1%85_%D0%9E%D0%BB%D0%B8%D0%BC%D0%BF%D0%B8%D0%B9%D1%81%D0%BA%D0%B8%D1%85_%D0%B8%D0%B3%D1%80%D0%B0%D1%85_1992" TargetMode="External"/><Relationship Id="rId2" Type="http://schemas.openxmlformats.org/officeDocument/2006/relationships/hyperlink" Target="https://ru.wikipedia.org/wiki/7_%D0%B8%D1%8E%D0%BD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5%D0%BE%D0%BA%D0%BA%D0%B5%D0%B9_%D1%81_%D1%88%D0%B0%D0%B9%D0%B1%D0%BE%D0%B9" TargetMode="External"/><Relationship Id="rId11" Type="http://schemas.openxmlformats.org/officeDocument/2006/relationships/hyperlink" Target="https://ru.wikipedia.org/wiki/%D0%A7%D0%B5%D0%BC%D0%BF%D0%B8%D0%BE%D0%BD%D0%B0%D1%82_%D0%BC%D0%B8%D1%80%D0%B0_%D0%BF%D0%BE_%D1%85%D0%BE%D0%BA%D0%BA%D0%B5%D1%8E_%D1%81_%D1%88%D0%B0%D0%B9%D0%B1%D0%BE%D0%B9_%D1%81%D1%80%D0%B5%D0%B4%D0%B8_%D0%BC%D0%BE%D0%BB%D0%BE%D0%B4%D1%91%D0%B6%D0%BD%D1%8B%D1%85_%D0%BA%D0%BE%D0%BC%D0%B0%D0%BD%D0%B4_1990" TargetMode="External"/><Relationship Id="rId5" Type="http://schemas.openxmlformats.org/officeDocument/2006/relationships/hyperlink" Target="https://ru.wikipedia.org/wiki/%D0%A0%D0%BE%D1%81%D1%81%D0%B8%D1%8F" TargetMode="External"/><Relationship Id="rId15" Type="http://schemas.openxmlformats.org/officeDocument/2006/relationships/image" Target="../media/image13.jpeg"/><Relationship Id="rId10" Type="http://schemas.openxmlformats.org/officeDocument/2006/relationships/hyperlink" Target="https://ru.wikipedia.org/wiki/%D0%A1%D0%B1%D0%BE%D1%80%D0%BD%D0%B0%D1%8F_%D0%A0%D0%BE%D1%81%D1%81%D0%B8%D0%B8_%D0%BF%D0%BE_%D1%85%D0%BE%D0%BA%D0%BA%D0%B5%D1%8E_%D1%81_%D1%88%D0%B0%D0%B9%D0%B1%D0%BE%D0%B9" TargetMode="External"/><Relationship Id="rId4" Type="http://schemas.openxmlformats.org/officeDocument/2006/relationships/hyperlink" Target="https://ru.wikipedia.org/wiki/%D0%91%D0%B0%D0%BB%D0%B0%D0%BA%D0%BE%D0%B2%D0%BE" TargetMode="External"/><Relationship Id="rId9" Type="http://schemas.openxmlformats.org/officeDocument/2006/relationships/hyperlink" Target="https://ru.wikipedia.org/wiki/%D0%A1%D0%B0%D1%80%D0%B0%D1%82%D0%BE%D0%B2%D1%81%D0%BA%D0%B0%D1%8F_%D0%BE%D0%B1%D0%BB%D0%B0%D1%81%D1%82%D1%8C" TargetMode="External"/><Relationship Id="rId14" Type="http://schemas.openxmlformats.org/officeDocument/2006/relationships/hyperlink" Target="https://ru.wikipedia.org/wiki/%D0%A7%D0%B5%D0%BC%D0%BF%D0%B8%D0%BE%D0%BD%D0%B0%D1%82_%D0%BC%D0%B8%D1%80%D0%B0_%D0%BF%D0%BE_%D1%85%D0%BE%D0%BA%D0%BA%D0%B5%D1%8E_%D1%81_%D1%88%D0%B0%D0%B9%D0%B1%D0%BE%D0%B9_200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332656"/>
            <a:ext cx="6264696" cy="3312369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accent6"/>
                </a:solidFill>
                <a:latin typeface="Segoe Script" pitchFamily="34" charset="0"/>
                <a:cs typeface="Times New Roman" pitchFamily="18" charset="0"/>
              </a:rPr>
              <a:t>ГОРДОСТЬ МОЕЙ МАЛОЙ РОДИНЫ </a:t>
            </a:r>
            <a:br>
              <a:rPr lang="ru-RU" b="1" dirty="0" smtClean="0">
                <a:solidFill>
                  <a:schemeClr val="accent6"/>
                </a:solidFill>
                <a:latin typeface="Segoe Script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/>
                </a:solidFill>
                <a:latin typeface="Segoe Script" pitchFamily="34" charset="0"/>
                <a:cs typeface="Times New Roman" pitchFamily="18" charset="0"/>
              </a:rPr>
              <a:t>    – это ее люди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митя\Desktop\2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780928"/>
            <a:ext cx="4224470" cy="31683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z="2800" b="1" dirty="0" smtClean="0">
                <a:solidFill>
                  <a:schemeClr val="accent6"/>
                </a:solidFill>
              </a:rPr>
              <a:t>Евге́ний Алексе́евич Ле́бедев</a:t>
            </a:r>
            <a:r>
              <a:rPr lang="ru-RU" sz="2800" b="1" dirty="0" smtClean="0">
                <a:solidFill>
                  <a:schemeClr val="accent6"/>
                </a:solidFill>
                <a:latin typeface="Segoe Script" pitchFamily="34" charset="0"/>
              </a:rPr>
              <a:t/>
            </a:r>
            <a:br>
              <a:rPr lang="ru-RU" sz="2800" b="1" dirty="0" smtClean="0">
                <a:solidFill>
                  <a:schemeClr val="accent6"/>
                </a:solidFill>
                <a:latin typeface="Segoe Script" pitchFamily="34" charset="0"/>
              </a:rPr>
            </a:br>
            <a:r>
              <a:rPr lang="ru-RU" sz="2800" b="1" dirty="0" smtClean="0">
                <a:solidFill>
                  <a:schemeClr val="accent6"/>
                </a:solidFill>
                <a:latin typeface="Segoe Script" pitchFamily="34" charset="0"/>
              </a:rPr>
              <a:t>Родился: 15 января 1917 г., </a:t>
            </a:r>
            <a:r>
              <a:rPr lang="ru-RU" sz="2800" b="1" dirty="0" smtClean="0">
                <a:solidFill>
                  <a:schemeClr val="accent6"/>
                </a:solidFill>
                <a:latin typeface="Segoe Script" pitchFamily="34" charset="0"/>
                <a:hlinkClick r:id="rId2"/>
              </a:rPr>
              <a:t>Балаково</a:t>
            </a:r>
            <a:endParaRPr lang="ru-RU" sz="2800" b="1" dirty="0">
              <a:solidFill>
                <a:schemeClr val="accent6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5040560" cy="324036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35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       </a:t>
            </a:r>
            <a:r>
              <a:rPr lang="ru-RU" sz="4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Евгений Алексеевич Лебедев родился зимой в г.Балаково в семье священника. В те годы, быть сыном священника было очень опасно, и Евгению  Алексеевичу приходилось тщательно скрывать свое происхождение. Он с детства играл детских спектаклях, любил театр всей душой, его работа не прекращалась не после репетиций, ни после спектаклей.</a:t>
            </a:r>
            <a:br>
              <a:rPr lang="ru-RU" sz="4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r>
              <a:rPr lang="ru-RU" sz="4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Е.А.Лебедев сыграл и снялся в фильмах за свою жизнь 65 раз.</a:t>
            </a:r>
            <a:br>
              <a:rPr lang="ru-RU" sz="4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r>
              <a:rPr lang="ru-RU" sz="4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 Евгений Алексеевич очень много работал, и его сердце не выдержало нагрузки, он сильно заболел и потерял речь. Казалось, что о театре и кино надо забыть, ведь ему пришлось заново учиться двигаться, ходить. Разговаривать.</a:t>
            </a:r>
            <a:br>
              <a:rPr lang="ru-RU" sz="4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r>
              <a:rPr lang="ru-RU" sz="4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Но он нашел в себе силы, чтобы вернуться на сцену, и после этого выступал на сценах.</a:t>
            </a:r>
            <a:br>
              <a:rPr lang="ru-RU" sz="4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r>
              <a:rPr lang="ru-RU" sz="4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Именем Евгения Алексеевича Лебедева в нашем городе назван </a:t>
            </a:r>
            <a:r>
              <a:rPr lang="ru-RU" sz="4800" b="1" dirty="0" err="1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Балаковский</a:t>
            </a:r>
            <a:r>
              <a:rPr lang="ru-RU" sz="4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 Драматический театр</a:t>
            </a:r>
            <a:r>
              <a:rPr lang="ru-RU" sz="4800" b="1" dirty="0" smtClean="0">
                <a:solidFill>
                  <a:schemeClr val="accent6"/>
                </a:solidFill>
                <a:latin typeface="Arial Black" pitchFamily="34" charset="0"/>
              </a:rPr>
              <a:t>.</a:t>
            </a:r>
            <a:r>
              <a:rPr lang="ru-RU" b="1" dirty="0" smtClean="0">
                <a:solidFill>
                  <a:schemeClr val="accent6"/>
                </a:solidFill>
              </a:rPr>
              <a:t/>
            </a:r>
            <a:br>
              <a:rPr lang="ru-RU" b="1" dirty="0" smtClean="0">
                <a:solidFill>
                  <a:schemeClr val="accent6"/>
                </a:solidFill>
              </a:rPr>
            </a:br>
            <a:endParaRPr lang="ru-RU" b="1" dirty="0">
              <a:solidFill>
                <a:schemeClr val="accent6"/>
              </a:solidFill>
            </a:endParaRPr>
          </a:p>
        </p:txBody>
      </p:sp>
      <p:sp>
        <p:nvSpPr>
          <p:cNvPr id="21506" name="AutoShape 2" descr="https://xn--80aahbdcfac6btsjh8dvdve.xn--p1ai/wp-content/uploads/2021/12/09092016-002-768x10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https://xn--80aahbdcfac6btsjh8dvdve.xn--p1ai/wp-content/uploads/2021/12/09092016-002-768x10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0" name="AutoShape 6" descr="https://xn--80aahbdcfac6btsjh8dvdve.xn--p1ai/wp-content/uploads/2021/12/09092016-002-768x10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1" name="Picture 7" descr="C:\Users\митя\Desktop\09092016-002-768x1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268760"/>
            <a:ext cx="2952328" cy="38164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1512" name="Picture 8" descr="C:\Users\митя\Desktop\a2imz5e6dxqcr7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4293096"/>
            <a:ext cx="3638976" cy="20882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Чапаев Василий Иванович  </a:t>
            </a:r>
            <a:b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6"/>
                </a:solidFill>
                <a:latin typeface="Segoe Script" pitchFamily="34" charset="0"/>
                <a:cs typeface="Times New Roman" pitchFamily="18" charset="0"/>
              </a:rPr>
              <a:t>Родился 28 января 1887 г.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196752"/>
            <a:ext cx="3744416" cy="410445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0481" name="Picture 1" descr="C:\Users\митя\Downloads\141736747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2808311" cy="31683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3707904" y="1196752"/>
            <a:ext cx="475252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Участник </a:t>
            </a:r>
            <a:r>
              <a:rPr lang="ru-RU" sz="1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  <a:hlinkClick r:id="rId3" tooltip="Первая мировая война"/>
              </a:rPr>
              <a:t>Первой мировой</a:t>
            </a:r>
            <a:r>
              <a:rPr lang="ru-RU" sz="1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 и </a:t>
            </a:r>
            <a:r>
              <a:rPr lang="ru-RU" sz="1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  <a:hlinkClick r:id="rId4" tooltip="Гражданская война 1917—1922"/>
              </a:rPr>
              <a:t>Гражданской</a:t>
            </a:r>
            <a:r>
              <a:rPr lang="ru-RU" sz="1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 войн, начальник дивизии </a:t>
            </a:r>
            <a:r>
              <a:rPr lang="ru-RU" sz="1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  <a:hlinkClick r:id="rId5" tooltip="Красная Армия"/>
              </a:rPr>
              <a:t>Красной армии</a:t>
            </a:r>
            <a:r>
              <a:rPr lang="ru-RU" sz="1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. Василий Иванович Чапаев прославил г. Балаково своими боевыми заслугами во время гражданской войны. О нем сложены песни, поставлен кинофильм, названы улицы. За мужество и большую стойкость проявленных в боях, был награжден Георгиевской медалью. Со времени прибытия на фронт Чапаев только за полгода был трижды награжден и стал старшим офицером.</a:t>
            </a:r>
            <a:br>
              <a:rPr lang="ru-RU" sz="1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В нашем городе есть дом музей В.И.Чапаева.</a:t>
            </a:r>
            <a:endParaRPr lang="ru-RU" sz="1400" b="1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C:\Users\митя\Desktop\Мемориальный_музей_В.И.Чапаев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3861048"/>
            <a:ext cx="3744416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       </a:t>
            </a:r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Доронин  Иван Васильевич</a:t>
            </a:r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6"/>
                </a:solidFill>
                <a:latin typeface="Segoe Script" pitchFamily="34" charset="0"/>
              </a:rPr>
              <a:t>Родился: 5 мая 1903 г.,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4474840" cy="464137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accent6"/>
                </a:solidFill>
              </a:rPr>
              <a:t/>
            </a:r>
            <a:br>
              <a:rPr lang="ru-RU" dirty="0" smtClean="0">
                <a:solidFill>
                  <a:schemeClr val="accent6"/>
                </a:solidFill>
              </a:rPr>
            </a:br>
            <a:r>
              <a:rPr lang="ru-RU" b="1" dirty="0" smtClean="0">
                <a:solidFill>
                  <a:schemeClr val="accent6"/>
                </a:solidFill>
              </a:rPr>
              <a:t>В Балакове провёл своё детство и юность </a:t>
            </a:r>
            <a:r>
              <a:rPr lang="ru-RU" b="1" dirty="0" smtClean="0">
                <a:solidFill>
                  <a:schemeClr val="accent6"/>
                </a:solidFill>
                <a:hlinkClick r:id="rId2"/>
              </a:rPr>
              <a:t>Иван Васильевич  Доронин</a:t>
            </a:r>
            <a:r>
              <a:rPr lang="ru-RU" b="1" dirty="0" smtClean="0">
                <a:solidFill>
                  <a:schemeClr val="accent6"/>
                </a:solidFill>
              </a:rPr>
              <a:t> (1903- 1951). Герой Советского Союза, летчик Полярной авиации. По путевке </a:t>
            </a:r>
            <a:r>
              <a:rPr lang="ru-RU" b="1" dirty="0" err="1" smtClean="0">
                <a:solidFill>
                  <a:schemeClr val="accent6"/>
                </a:solidFill>
              </a:rPr>
              <a:t>Балаковской</a:t>
            </a:r>
            <a:r>
              <a:rPr lang="ru-RU" b="1" dirty="0" smtClean="0">
                <a:solidFill>
                  <a:schemeClr val="accent6"/>
                </a:solidFill>
              </a:rPr>
              <a:t> комсомольской организации был направлен на службу в Военно-морской флот, стал авиатором. Вместе с Чкаловым и </a:t>
            </a:r>
            <a:r>
              <a:rPr lang="ru-RU" b="1" dirty="0" err="1" smtClean="0">
                <a:solidFill>
                  <a:schemeClr val="accent6"/>
                </a:solidFill>
              </a:rPr>
              <a:t>Леваневским</a:t>
            </a:r>
            <a:r>
              <a:rPr lang="ru-RU" b="1" dirty="0" smtClean="0">
                <a:solidFill>
                  <a:schemeClr val="accent6"/>
                </a:solidFill>
              </a:rPr>
              <a:t> участвовал в спасении ледокола «Челюскин», который был зажат льдами в Северном Ледовитом океане. Одним из первых (удостоверение №7) стал Героем Советского Союза.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19458" name="Picture 2" descr="https://lh4.googleusercontent.com/-5hqWCCYmVPQ/VJwfDip0UUI/AAAAAAAADnc/-caBa6jf8yI/s1600/%D0%94%D0%BE%D1%80%D0%BE%D0%BD%D0%B8%D0%B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412776"/>
            <a:ext cx="3096344" cy="432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Мамин Яков Васильевич </a:t>
            </a:r>
            <a:r>
              <a:rPr lang="ru-RU" sz="2800" b="1" dirty="0" smtClean="0">
                <a:solidFill>
                  <a:schemeClr val="accent6"/>
                </a:solidFill>
              </a:rPr>
              <a:t/>
            </a:r>
            <a:br>
              <a:rPr lang="ru-RU" sz="2800" b="1" dirty="0" smtClean="0">
                <a:solidFill>
                  <a:schemeClr val="accent6"/>
                </a:solidFill>
              </a:rPr>
            </a:br>
            <a:r>
              <a:rPr lang="ru-RU" sz="3100" b="1" dirty="0" smtClean="0">
                <a:solidFill>
                  <a:schemeClr val="accent6"/>
                </a:solidFill>
                <a:latin typeface="Segoe Script" pitchFamily="34" charset="0"/>
              </a:rPr>
              <a:t>Родился: 3 ноября 1873 г., </a:t>
            </a:r>
            <a:r>
              <a:rPr lang="ru-RU" sz="3100" b="1" dirty="0" smtClean="0">
                <a:solidFill>
                  <a:schemeClr val="accent6"/>
                </a:solidFill>
                <a:latin typeface="Segoe Script" pitchFamily="34" charset="0"/>
                <a:hlinkClick r:id="rId2"/>
              </a:rPr>
              <a:t>Балаково</a:t>
            </a:r>
            <a:r>
              <a:rPr lang="ru-RU" sz="3100" b="1" dirty="0" smtClean="0">
                <a:solidFill>
                  <a:schemeClr val="accent6"/>
                </a:solidFill>
                <a:latin typeface="Segoe Script" pitchFamily="34" charset="0"/>
              </a:rPr>
              <a:t>,</a:t>
            </a:r>
            <a:r>
              <a:rPr lang="ru-RU" sz="31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1484784"/>
            <a:ext cx="4248472" cy="37444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6"/>
                </a:solidFill>
              </a:rPr>
              <a:t> </a:t>
            </a:r>
            <a:r>
              <a:rPr lang="ru-RU" sz="1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    В Балакове в крестьянской семье родился </a:t>
            </a:r>
            <a:r>
              <a:rPr lang="ru-RU" sz="1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  <a:hlinkClick r:id="rId3"/>
              </a:rPr>
              <a:t>Яков Васильевич Мамин</a:t>
            </a:r>
            <a:r>
              <a:rPr lang="ru-RU" sz="1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 (1873-1955). Русский механик, изобретатель в области дизелестроения и тракторостроения, создатель двигателя «Русский дизель» и трактора «Русский трактор»</a:t>
            </a:r>
            <a:endParaRPr lang="ru-RU" sz="1800" b="1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 descr="https://lh4.googleusercontent.com/-mI0cCL4Yto0/VJwfFVIpk3I/AAAAAAAADnk/-gKFgAm8ifE/s1600/%D0%AF%D0%BA%D0%BE%D0%B2%2B%D0%9C%D0%B0%D0%BC%D0%B8%D0%B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484784"/>
            <a:ext cx="2952328" cy="39604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8435" name="Picture 3" descr="C:\Users\митя\Desktop\124938_origin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4077072"/>
            <a:ext cx="3240361" cy="2232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ПерегудовВладимир</a:t>
            </a:r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Николаевич </a:t>
            </a:r>
            <a:r>
              <a:rPr lang="ru-RU" sz="2800" b="1" dirty="0" smtClean="0">
                <a:solidFill>
                  <a:schemeClr val="accent6"/>
                </a:solidFill>
              </a:rPr>
              <a:t/>
            </a:r>
            <a:br>
              <a:rPr lang="ru-RU" sz="2800" b="1" dirty="0" smtClean="0">
                <a:solidFill>
                  <a:schemeClr val="accent6"/>
                </a:solidFill>
              </a:rPr>
            </a:br>
            <a:r>
              <a:rPr lang="ru-RU" sz="2800" b="1" dirty="0" smtClean="0">
                <a:solidFill>
                  <a:schemeClr val="accent6"/>
                </a:solidFill>
                <a:latin typeface="Segoe Script" pitchFamily="34" charset="0"/>
              </a:rPr>
              <a:t>Родился: 28 июня 1902 г., </a:t>
            </a:r>
            <a:r>
              <a:rPr lang="ru-RU" sz="2800" b="1" dirty="0" smtClean="0">
                <a:solidFill>
                  <a:schemeClr val="accent6"/>
                </a:solidFill>
                <a:latin typeface="Segoe Script" pitchFamily="34" charset="0"/>
                <a:hlinkClick r:id="rId2"/>
              </a:rPr>
              <a:t>Балаково</a:t>
            </a:r>
            <a:r>
              <a:rPr lang="ru-RU" sz="2800" b="1" dirty="0" smtClean="0">
                <a:solidFill>
                  <a:schemeClr val="accent6"/>
                </a:solidFill>
                <a:latin typeface="Segoe Script" pitchFamily="34" charset="0"/>
              </a:rPr>
              <a:t>,</a:t>
            </a:r>
            <a:endParaRPr lang="ru-RU" sz="2800" b="1" dirty="0">
              <a:solidFill>
                <a:schemeClr val="accent6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1484784"/>
            <a:ext cx="4392488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       Советский учёный, инженер-конструктор, кораблестроитель, начальник и главный конструктор Специального конструкторского бюро № 143, Главный конструктор дизельной подводной лодки проекта 613, первой отечественной атомной подводной лодки типа «Кит», Герой Социалистического Труда, лау­реат Ленин­ской и Государ­ствен­ной пре­мии СССР, участник Гражданской и Великой Отечественной войн, капитан 1-го ранга.</a:t>
            </a:r>
            <a:endParaRPr lang="ru-RU" sz="1400" b="1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5" name="Picture 1" descr="C:\Users\митя\Desktop\Владимир-Николаевич-Перегудов-582x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3" y="1628800"/>
            <a:ext cx="3024336" cy="38164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386" name="Picture 2" descr="C:\Users\митя\Desktop\c-56_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4077072"/>
            <a:ext cx="3744416" cy="23042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Тарасов Дмитрий Захарович </a:t>
            </a:r>
            <a:b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6"/>
                </a:solidFill>
                <a:latin typeface="Segoe Script" pitchFamily="34" charset="0"/>
                <a:cs typeface="Times New Roman" pitchFamily="18" charset="0"/>
              </a:rPr>
              <a:t>Родился: 25 сентября 1916 г., </a:t>
            </a:r>
            <a:r>
              <a:rPr lang="ru-RU" sz="2800" b="1" dirty="0" smtClean="0">
                <a:solidFill>
                  <a:schemeClr val="accent6"/>
                </a:solidFill>
                <a:latin typeface="Segoe Script" pitchFamily="34" charset="0"/>
                <a:cs typeface="Times New Roman" pitchFamily="18" charset="0"/>
                <a:hlinkClick r:id="rId2"/>
              </a:rPr>
              <a:t>Большой </a:t>
            </a:r>
            <a:r>
              <a:rPr lang="ru-RU" sz="2800" b="1" dirty="0" err="1" smtClean="0">
                <a:solidFill>
                  <a:schemeClr val="accent6"/>
                </a:solidFill>
                <a:latin typeface="Segoe Script" pitchFamily="34" charset="0"/>
                <a:cs typeface="Times New Roman" pitchFamily="18" charset="0"/>
                <a:hlinkClick r:id="rId2"/>
              </a:rPr>
              <a:t>Кушум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4114800" cy="28083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      Командир звена 21-го дальнебомбардировочного авиационного полка 22-й авиационной дивизии 4-го авиационного корпуса дальней бомбардировочной авиации, участник Великой Отечественной войны, Герой Советского Союза, лейтенант. </a:t>
            </a:r>
          </a:p>
          <a:p>
            <a:pPr algn="just">
              <a:buNone/>
            </a:pPr>
            <a:endParaRPr lang="ru-RU" dirty="0"/>
          </a:p>
        </p:txBody>
      </p:sp>
      <p:pic>
        <p:nvPicPr>
          <p:cNvPr id="15361" name="Picture 1" descr="C:\Users\митя\Desktop\Дмитрий_Захарович_Тарас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916832"/>
            <a:ext cx="2910954" cy="36724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920880" cy="1143000"/>
          </a:xfrm>
        </p:spPr>
        <p:txBody>
          <a:bodyPr/>
          <a:lstStyle/>
          <a:p>
            <a:r>
              <a:rPr lang="ru-RU" sz="2800" b="1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Ковале́нко</a:t>
            </a:r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Андре́й</a:t>
            </a:r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Никола́евич</a:t>
            </a:r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6"/>
                </a:solidFill>
                <a:latin typeface="Segoe Script" pitchFamily="34" charset="0"/>
                <a:cs typeface="Times New Roman" pitchFamily="18" charset="0"/>
              </a:rPr>
              <a:t>Родился :</a:t>
            </a:r>
            <a:r>
              <a:rPr lang="ru-RU" sz="2800" b="1" dirty="0" smtClean="0">
                <a:solidFill>
                  <a:schemeClr val="accent6"/>
                </a:solidFill>
                <a:latin typeface="Segoe Script" pitchFamily="34" charset="0"/>
                <a:cs typeface="Times New Roman" pitchFamily="18" charset="0"/>
                <a:hlinkClick r:id="rId2" tooltip="7 июня"/>
              </a:rPr>
              <a:t>7 июня</a:t>
            </a:r>
            <a:r>
              <a:rPr lang="ru-RU" sz="2800" b="1" dirty="0" smtClean="0">
                <a:solidFill>
                  <a:schemeClr val="accent6"/>
                </a:solidFill>
                <a:latin typeface="Segoe Script" pitchFamily="34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chemeClr val="accent6"/>
                </a:solidFill>
                <a:latin typeface="Segoe Script" pitchFamily="34" charset="0"/>
                <a:cs typeface="Times New Roman" pitchFamily="18" charset="0"/>
                <a:hlinkClick r:id="rId3" tooltip="1970 год"/>
              </a:rPr>
              <a:t>1970</a:t>
            </a:r>
            <a:r>
              <a:rPr lang="ru-RU" sz="2800" b="1" dirty="0" smtClean="0">
                <a:solidFill>
                  <a:schemeClr val="accent6"/>
                </a:solidFill>
                <a:latin typeface="Segoe Script" pitchFamily="34" charset="0"/>
                <a:cs typeface="Times New Roman" pitchFamily="18" charset="0"/>
              </a:rPr>
              <a:t>, </a:t>
            </a:r>
            <a:r>
              <a:rPr lang="ru-RU" sz="2800" b="1" dirty="0" smtClean="0">
                <a:solidFill>
                  <a:schemeClr val="accent6"/>
                </a:solidFill>
                <a:latin typeface="Segoe Script" pitchFamily="34" charset="0"/>
                <a:cs typeface="Times New Roman" pitchFamily="18" charset="0"/>
                <a:hlinkClick r:id="rId4" tooltip="Балаково"/>
              </a:rPr>
              <a:t>Балаково</a:t>
            </a:r>
            <a:endParaRPr lang="ru-RU" sz="2800" b="1" dirty="0">
              <a:solidFill>
                <a:schemeClr val="accent6"/>
              </a:solidFill>
              <a:latin typeface="Segoe Script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1628801"/>
            <a:ext cx="5122912" cy="424847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Советский и </a:t>
            </a: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  <a:hlinkClick r:id="rId5" tooltip="Россия"/>
              </a:rPr>
              <a:t>российский</a:t>
            </a: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  <a:hlinkClick r:id="rId6" tooltip="Хоккей с шайбой"/>
              </a:rPr>
              <a:t>хоккеист</a:t>
            </a: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, </a:t>
            </a: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  <a:hlinkClick r:id="rId7" tooltip="Нападающий (хоккей с шайбой)"/>
              </a:rPr>
              <a:t>нападающий</a:t>
            </a: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. </a:t>
            </a: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  <a:hlinkClick r:id="rId8" tooltip="Заслуженный мастер спорта СССР"/>
              </a:rPr>
              <a:t>Заслуженный мастер спорта СССР</a:t>
            </a: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 (1992). Родился 7 июня 1970 года в городе </a:t>
            </a: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  <a:hlinkClick r:id="rId4" tooltip="Балаково"/>
              </a:rPr>
              <a:t>Балаково</a:t>
            </a: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  <a:hlinkClick r:id="rId9" tooltip="Саратовская область"/>
              </a:rPr>
              <a:t>Саратовской области</a:t>
            </a: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. Начинал в дворовом хоккее, играл на турнирах «Золотая шайба». До 15 лет занимался в родном городе в ДЮСШ «Романтик» под руководством заслуженного тренера России Владимира Ильича Кулакова. Играл за </a:t>
            </a: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  <a:hlinkClick r:id="rId10" tooltip="Сборная России по хоккею с шайбой"/>
              </a:rPr>
              <a:t>сборную страны</a:t>
            </a: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. Серебряный призёр </a:t>
            </a: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  <a:hlinkClick r:id="rId11" tooltip="Чемпионат мира по хоккею с шайбой среди молодёжных команд 1990"/>
              </a:rPr>
              <a:t>чемпионата мира среди молодёжи 1990 года</a:t>
            </a: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. </a:t>
            </a:r>
            <a:r>
              <a:rPr lang="ru-RU" sz="2300" b="1" u="sng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  <a:hlinkClick r:id="rId12"/>
              </a:rPr>
              <a:t>Олимпийский чемпион 1992 года</a:t>
            </a: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, серебряный призёр </a:t>
            </a: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  <a:hlinkClick r:id="rId13" tooltip="Хоккей на зимних Олимпийских играх 1998"/>
              </a:rPr>
              <a:t>Олимпиады 1998 года</a:t>
            </a: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. Серебряный призёр </a:t>
            </a: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  <a:hlinkClick r:id="rId14" tooltip="Чемпионат мира по хоккею с шайбой 2002"/>
              </a:rPr>
              <a:t>Чемпионата мира 2002 года</a:t>
            </a: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buNone/>
            </a:pPr>
            <a:r>
              <a:rPr lang="ru-RU" sz="23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      В Балаково, где родился Андрей, с 2014 года проходит турнир «Золотая шайба» среди детских команд на призы Коваленко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14338" name="Picture 2" descr="Andrei Kovalenko (cropped)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83568" y="1484784"/>
            <a:ext cx="2952328" cy="38164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0">
  <a:themeElements>
    <a:clrScheme name="4-17 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990033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-17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-17 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990033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Тема10</Template>
  <TotalTime>218</TotalTime>
  <Words>102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Тема10</vt:lpstr>
      <vt:lpstr>ГОРДОСТЬ МОЕЙ МАЛОЙ РОДИНЫ      – это ее люди </vt:lpstr>
      <vt:lpstr>Евге́ний Алексе́евич Ле́бедев Родился: 15 января 1917 г., Балаково</vt:lpstr>
      <vt:lpstr>Чапаев Василий Иванович   Родился 28 января 1887 г. </vt:lpstr>
      <vt:lpstr>       Доронин  Иван Васильевич Родился: 5 мая 1903 г., </vt:lpstr>
      <vt:lpstr> Мамин Яков Васильевич  Родился: 3 ноября 1873 г., Балаково,  </vt:lpstr>
      <vt:lpstr>ПерегудовВладимир Николаевич  Родился: 28 июня 1902 г., Балаково,</vt:lpstr>
      <vt:lpstr>    Тарасов Дмитрий Захарович  Родился: 25 сентября 1916 г., Большой Кушум  </vt:lpstr>
      <vt:lpstr>Ковале́нко Андре́й Никола́евич   Родился :7 июня 1970, Балаково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</dc:creator>
  <cp:lastModifiedBy>митя</cp:lastModifiedBy>
  <cp:revision>28</cp:revision>
  <dcterms:created xsi:type="dcterms:W3CDTF">2016-12-04T19:53:18Z</dcterms:created>
  <dcterms:modified xsi:type="dcterms:W3CDTF">2023-02-08T16:15:09Z</dcterms:modified>
</cp:coreProperties>
</file>