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rcRect b="3795"/>
          <a:stretch>
            <a:fillRect/>
          </a:stretch>
        </p:blipFill>
        <p:spPr>
          <a:xfrm>
            <a:off x="0" y="260350"/>
            <a:ext cx="12192000" cy="659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620713"/>
            <a:ext cx="10943167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1843088"/>
            <a:ext cx="10949517" cy="98107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sz="7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Дом который построил Я!</a:t>
            </a:r>
            <a:endParaRPr lang="ru-RU" sz="7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6745" y="1843405"/>
            <a:ext cx="5798820" cy="4660900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ru-RU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Статус</a:t>
            </a:r>
            <a:r>
              <a:rPr lang="en-US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проекта</a:t>
            </a:r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 </a:t>
            </a:r>
            <a:endParaRPr lang="ru-RU" dirty="0" smtClean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краткосрочный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 10.01.2022г. – 30.03.2022г.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Участники проекта</a:t>
            </a:r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Банземир И.А, Ломанова Н.Л.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Родители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Дети</a:t>
            </a:r>
            <a:endParaRPr lang="ru-RU" dirty="0" smtClean="0"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Изображение 4" descr="IMG_20220121_1101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61835" y="1805940"/>
            <a:ext cx="3551555" cy="473646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Замещающее содержимое 5" descr="IMG_20220124_1024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3815" y="262255"/>
            <a:ext cx="8444865" cy="63334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InShot_20220208_13192138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825500" y="677545"/>
            <a:ext cx="5450205" cy="5450205"/>
          </a:xfrm>
          <a:prstGeom prst="rect">
            <a:avLst/>
          </a:prstGeom>
        </p:spPr>
      </p:pic>
      <p:pic>
        <p:nvPicPr>
          <p:cNvPr id="6" name="Замещающее содержимое 5" descr="IMG-c3ff841f312760752ac44c321af1d2a6-V"/>
          <p:cNvPicPr>
            <a:picLocks noChangeAspect="1"/>
          </p:cNvPicPr>
          <p:nvPr>
            <p:ph sz="half" idx="2"/>
          </p:nvPr>
        </p:nvPicPr>
        <p:blipFill>
          <a:blip r:embed="rId2"/>
          <a:srcRect r="-1250"/>
          <a:stretch>
            <a:fillRect/>
          </a:stretch>
        </p:blipFill>
        <p:spPr>
          <a:xfrm>
            <a:off x="6363970" y="932815"/>
            <a:ext cx="5409565" cy="50888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Дети совместно с родителями снимали фильмы о собственном доме.</a:t>
            </a:r>
            <a:endParaRPr lang="ru-RU" altLang="en-US"/>
          </a:p>
        </p:txBody>
      </p:sp>
      <p:pic>
        <p:nvPicPr>
          <p:cNvPr id="5" name="Замещающее содержимое 4" descr="IMG-ad613ae6cb60d34ca5068aba9c73329b-V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825875" y="1325880"/>
            <a:ext cx="4262120" cy="52451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Заключительный этап</a:t>
            </a:r>
            <a:br>
              <a:rPr lang="ru-RU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мониторинг полученных знаний по прожитой теме.</a:t>
            </a:r>
            <a:endParaRPr lang="ru-RU" altLang="en-US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Замещающее содержимое 4" descr="IMG_20220214_152518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794000" y="1660525"/>
            <a:ext cx="6093460" cy="3216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pPr algn="ctr"/>
            <a:r>
              <a:rPr lang="ru-RU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Актуальность:</a:t>
            </a:r>
            <a:endParaRPr lang="ru-RU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80720" y="772795"/>
            <a:ext cx="10901680" cy="5354955"/>
          </a:xfrm>
        </p:spPr>
        <p:txBody>
          <a:bodyPr/>
          <a:p>
            <a:r>
              <a:rPr lang="ru-RU" altLang="en-US"/>
              <a:t> </a:t>
            </a:r>
            <a:r>
              <a:rPr lang="ru-RU" altLang="en-US" sz="2000"/>
              <a:t>Мы живем  в большом городе, с богатой историей, нас окружают памятники  архитектуры и современные здания, чтобы расширить и закрепить знания старших дошкольников был запущен детско-родительский проект «Дом который построил Я!». Он включил в себя весь образовательный процесс, во время реализации проекта были освоены лексические темы:  Стройка, дом, мебель, посуда, бытовая техника.  Проектная деятельность помогает получить новые знания, </a:t>
            </a:r>
            <a:r>
              <a:rPr lang="ru-RU" altLang="en-US" sz="2000">
                <a:sym typeface="+mn-ea"/>
              </a:rPr>
              <a:t>сформировать у детей целостное представление об окружающем мире.</a:t>
            </a:r>
            <a:endParaRPr lang="ru-RU" altLang="en-US" sz="2000">
              <a:sym typeface="+mn-ea"/>
            </a:endParaRPr>
          </a:p>
          <a:p>
            <a:r>
              <a:rPr lang="ru-RU" altLang="en-US" sz="2000"/>
              <a:t>Проект сочетает многие важнейшие аспекты для воспитания старших дошкольников: взаимодействие детского сада с семьей, </a:t>
            </a:r>
            <a:r>
              <a:rPr lang="ru-RU" altLang="en-US" sz="2000">
                <a:sym typeface="+mn-ea"/>
              </a:rPr>
              <a:t>развитие детского </a:t>
            </a:r>
            <a:r>
              <a:rPr lang="ru-RU" altLang="en-US" sz="2000"/>
              <a:t>творчества, оздоровление эмоционального климата в детском коллективе. Проект способствует формированию исследовательских навыков у старших дошкольников, обучению в действии, побуждает к наблюдениям и экспериментированию, дает возможность опираться на собственный жизненный опыт, позволяет чередовать коллективную и индивидуальную деятельность.</a:t>
            </a:r>
            <a:endParaRPr lang="ru-RU" altLang="en-US" sz="2000"/>
          </a:p>
          <a:p>
            <a:r>
              <a:rPr lang="ru-RU" altLang="en-US" sz="2000"/>
              <a:t> Приобщение детей к исследовательской деятельности  является средством формирования у них любознательности, интереса и бережного  отношения к окружающему.</a:t>
            </a:r>
            <a:endParaRPr lang="ru-RU" alt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Цель:</a:t>
            </a:r>
            <a:endParaRPr lang="ru-RU" altLang="en-US"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 развитие познавательной и творческой активности детей старшего дошкольного возраста в процессе знакомства </a:t>
            </a:r>
            <a:r>
              <a:rPr lang="ru-RU" altLang="en-US">
                <a:sym typeface="+mn-ea"/>
              </a:rPr>
              <a:t>с темой «Дом, стройка...». </a:t>
            </a:r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Задачи приоритетной образовательной области: </a:t>
            </a:r>
            <a:r>
              <a:rPr lang="ru-RU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«Познавательное развитие»:</a:t>
            </a:r>
            <a:endParaRPr lang="ru-RU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271780" y="1174750"/>
            <a:ext cx="8262620" cy="4953000"/>
          </a:xfrm>
        </p:spPr>
        <p:txBody>
          <a:bodyPr/>
          <a:p>
            <a:pPr algn="l"/>
            <a:r>
              <a:rPr lang="ru-RU" altLang="en-US" sz="2400"/>
              <a:t>Формировать у детей старшего дошкольного возраста элементарные представления о разнообразии архитектуры; </a:t>
            </a:r>
            <a:endParaRPr lang="ru-RU" altLang="en-US" sz="2400"/>
          </a:p>
          <a:p>
            <a:pPr algn="l"/>
            <a:r>
              <a:rPr lang="ru-RU" altLang="en-US" sz="2400"/>
              <a:t>Развивать интерес к строительству, через знакомство со стройматериалами, их свойствами, делать простейшие доклады.</a:t>
            </a:r>
            <a:endParaRPr lang="ru-RU" altLang="en-US" sz="2400"/>
          </a:p>
          <a:p>
            <a:pPr algn="l"/>
            <a:r>
              <a:rPr lang="ru-RU" altLang="en-US" sz="2400"/>
              <a:t>Расширять знания детей о видах домов (классические дома, дом из снега - Иглу, фантастические дома (нора хоббита))</a:t>
            </a:r>
            <a:endParaRPr lang="ru-RU" altLang="en-US" sz="2400"/>
          </a:p>
          <a:p>
            <a:pPr algn="l"/>
            <a:r>
              <a:rPr lang="ru-RU" altLang="en-US" sz="2400"/>
              <a:t> Формировать навыки поисковой, исследовательской деятельности, развивать интеллектуальную инициативу, умение определять возможные методы решения проблемы с помощью взрослого, а затем и самостоятельно.</a:t>
            </a:r>
            <a:endParaRPr lang="ru-RU" altLang="en-US" sz="2400"/>
          </a:p>
        </p:txBody>
      </p:sp>
      <p:pic>
        <p:nvPicPr>
          <p:cNvPr id="6" name="Замещающее содержимое 5" descr="IMG_20220214_152449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8237855" y="2018030"/>
            <a:ext cx="3696335" cy="34353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8795"/>
            <a:ext cx="10972800" cy="1129665"/>
          </a:xfrm>
        </p:spPr>
        <p:txBody>
          <a:bodyPr/>
          <a:p>
            <a:pPr algn="ctr"/>
            <a:r>
              <a:rPr lang="ru-RU" altLang="en-US" sz="2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Ценность проекта</a:t>
            </a:r>
            <a:r>
              <a:rPr lang="ru-RU" altLang="en-US" sz="2800">
                <a:sym typeface="+mn-ea"/>
              </a:rPr>
              <a:t> заключается в том, что дошкольники получают возможность погрузиться в тему в разнообразных видах и формах образовательной деятельности.</a:t>
            </a:r>
            <a:br>
              <a:rPr lang="ru-RU" altLang="en-US" sz="2800"/>
            </a:br>
            <a:endParaRPr lang="ru-RU" altLang="en-US" sz="28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648460"/>
            <a:ext cx="10972800" cy="4154170"/>
          </a:xfrm>
        </p:spPr>
        <p:txBody>
          <a:bodyPr/>
          <a:p>
            <a:pPr marL="0" indent="0">
              <a:buNone/>
            </a:pPr>
            <a:endParaRPr lang="ru-RU" altLang="en-US" sz="2000"/>
          </a:p>
          <a:p>
            <a:r>
              <a:rPr lang="ru-RU" altLang="en-US" sz="2400"/>
              <a:t>Совместная работа педагога и воспитанников организуется в течение участия в проекте, включает в себя различные виды деятельности: познавательно-исследовательскую, речевую, игровую, изобразительную.</a:t>
            </a:r>
            <a:endParaRPr lang="ru-RU" altLang="en-US" sz="2400"/>
          </a:p>
          <a:p>
            <a:endParaRPr lang="ru-RU" altLang="en-US" sz="2400"/>
          </a:p>
          <a:p>
            <a:r>
              <a:rPr lang="ru-RU" altLang="en-US" sz="2400"/>
              <a:t>В результате проживания проекта предполагается формирование у воспитанников устойчивых естественно-научных знаний и представлений, формирование исследовательских умений, выработки самостоятельности в процессе образовательной деятельности, применение знаний на практике.</a:t>
            </a:r>
            <a:r>
              <a:rPr lang="ru-RU" altLang="en-US" sz="2000"/>
              <a:t> </a:t>
            </a:r>
            <a:endParaRPr lang="ru-RU" altLang="en-US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Подготовительный этап (запуск проекта)</a:t>
            </a:r>
            <a:endParaRPr lang="ru-RU" altLang="en-US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278130" y="1174750"/>
            <a:ext cx="5384800" cy="4953000"/>
          </a:xfrm>
        </p:spPr>
        <p:txBody>
          <a:bodyPr/>
          <a:p>
            <a:pPr algn="ctr"/>
            <a:r>
              <a:rPr lang="ru-RU" altLang="en-US" sz="2400"/>
              <a:t>Для запуска проекта была использованна </a:t>
            </a:r>
            <a:r>
              <a:rPr lang="ru-RU" altLang="en-US" sz="2400">
                <a:sym typeface="+mn-ea"/>
              </a:rPr>
              <a:t>образовательная</a:t>
            </a:r>
            <a:r>
              <a:rPr lang="ru-RU" altLang="en-US" sz="2400"/>
              <a:t>  технология </a:t>
            </a:r>
            <a:r>
              <a:rPr lang="ru-RU" altLang="en-US" sz="2400" b="1"/>
              <a:t>«Модель трех вопросов»</a:t>
            </a:r>
            <a:r>
              <a:rPr lang="ru-RU" altLang="en-US" sz="2400"/>
              <a:t>. Благодаря ей  педагоги получили первичную информацию о запасе знаний, представлении детей по теме.</a:t>
            </a:r>
            <a:r>
              <a:rPr lang="ru-RU" altLang="en-US"/>
              <a:t> </a:t>
            </a:r>
            <a:endParaRPr lang="ru-RU" altLang="en-US"/>
          </a:p>
          <a:p>
            <a:pPr algn="ctr"/>
            <a:endParaRPr lang="ru-RU" altLang="en-US"/>
          </a:p>
        </p:txBody>
      </p:sp>
      <p:pic>
        <p:nvPicPr>
          <p:cNvPr id="6" name="Замещающее содержимое 5" descr="IMG-8f55a80279291a407ee04bc279274680-V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5662930" y="1591945"/>
            <a:ext cx="6529070" cy="44405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60120"/>
            <a:ext cx="10972800" cy="582613"/>
          </a:xfrm>
        </p:spPr>
        <p:txBody>
          <a:bodyPr/>
          <a:p>
            <a:pPr algn="ctr"/>
            <a:r>
              <a:rPr lang="ru-RU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Основной этап:</a:t>
            </a:r>
            <a:br>
              <a:rPr lang="ru-RU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Деятельность в рамках проекта</a:t>
            </a:r>
            <a:br>
              <a:rPr lang="ru-RU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sz="2400">
                <a:sym typeface="+mn-ea"/>
              </a:rPr>
              <a:t>Конструктивная. </a:t>
            </a:r>
            <a:br>
              <a:rPr lang="ru-RU" altLang="en-US" sz="2400"/>
            </a:br>
            <a:r>
              <a:rPr lang="ru-RU" altLang="en-US" sz="2400">
                <a:sym typeface="+mn-ea"/>
              </a:rPr>
              <a:t>Дети конструировали дома из различных материалов.</a:t>
            </a:r>
            <a:endParaRPr lang="ru-RU" altLang="en-US" sz="2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/>
              <a:t> </a:t>
            </a:r>
            <a:endParaRPr lang="ru-RU" altLang="en-US"/>
          </a:p>
          <a:p>
            <a:pPr marL="0" indent="0" algn="ctr">
              <a:buNone/>
            </a:pPr>
            <a:endParaRPr lang="ru-RU" altLang="en-US"/>
          </a:p>
        </p:txBody>
      </p:sp>
      <p:pic>
        <p:nvPicPr>
          <p:cNvPr id="6" name="Изображение 5" descr="InShot_20220208_1322253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0200" y="2282190"/>
            <a:ext cx="4495165" cy="4495165"/>
          </a:xfrm>
          <a:prstGeom prst="rect">
            <a:avLst/>
          </a:prstGeom>
        </p:spPr>
      </p:pic>
      <p:pic>
        <p:nvPicPr>
          <p:cNvPr id="12" name="Замещающее содержимое 11" descr="InShot_20220208_13292300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2282190"/>
            <a:ext cx="4495165" cy="44951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Познавательная.</a:t>
            </a:r>
            <a:br>
              <a:rPr lang="ru-RU" altLang="en-US"/>
            </a:br>
            <a:r>
              <a:rPr lang="ru-RU" altLang="en-US"/>
              <a:t>Эксперимент с цементом.</a:t>
            </a:r>
            <a:endParaRPr lang="ru-RU" altLang="en-US"/>
          </a:p>
        </p:txBody>
      </p:sp>
      <p:pic>
        <p:nvPicPr>
          <p:cNvPr id="7" name="Замещающее содержимое 6" descr="IMG_20220214_15313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443990" y="1174750"/>
            <a:ext cx="4089400" cy="5452745"/>
          </a:xfrm>
          <a:prstGeom prst="rect">
            <a:avLst/>
          </a:prstGeom>
        </p:spPr>
      </p:pic>
      <p:pic>
        <p:nvPicPr>
          <p:cNvPr id="12" name="Замещающее содержимое 11" descr="IMG_20220214_153419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31990" y="1174750"/>
            <a:ext cx="4090035" cy="54533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Дети делали коллажи:  </a:t>
            </a:r>
            <a:r>
              <a:rPr lang="ru-RU" altLang="en-US">
                <a:sym typeface="+mn-ea"/>
              </a:rPr>
              <a:t>улица, </a:t>
            </a:r>
            <a:r>
              <a:rPr lang="ru-RU" altLang="en-US"/>
              <a:t>дом, квартира,  магазин бытовой техники.</a:t>
            </a:r>
            <a:endParaRPr lang="ru-RU" altLang="en-US"/>
          </a:p>
        </p:txBody>
      </p:sp>
      <p:pic>
        <p:nvPicPr>
          <p:cNvPr id="5" name="Изображение 4" descr="IMG_20220317_09453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 rot="16200000">
            <a:off x="1783715" y="102235"/>
            <a:ext cx="3851910" cy="6932930"/>
          </a:xfrm>
          <a:prstGeom prst="rect">
            <a:avLst/>
          </a:prstGeom>
        </p:spPr>
      </p:pic>
      <p:pic>
        <p:nvPicPr>
          <p:cNvPr id="7" name="Замещающее содержимое 6" descr="IMG_20220117_162038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22185" y="1080135"/>
            <a:ext cx="4167505" cy="5556885"/>
          </a:xfrm>
          <a:prstGeom prst="rect">
            <a:avLst/>
          </a:prstGeom>
        </p:spPr>
      </p:pic>
      <p:sp>
        <p:nvSpPr>
          <p:cNvPr id="8" name="Замещающее содержимое 7"/>
          <p:cNvSpPr/>
          <p:nvPr>
            <p:ph sz="half"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ange Waves">
  <a:themeElements>
    <a:clrScheme name="Orang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C73109"/>
      </a:accent1>
      <a:accent2>
        <a:srgbClr val="FF5050"/>
      </a:accent2>
      <a:accent3>
        <a:srgbClr val="FFFFFF"/>
      </a:accent3>
      <a:accent4>
        <a:srgbClr val="000000"/>
      </a:accent4>
      <a:accent5>
        <a:srgbClr val="E0ADAA"/>
      </a:accent5>
      <a:accent6>
        <a:srgbClr val="E74848"/>
      </a:accent6>
      <a:hlink>
        <a:srgbClr val="4D4D4D"/>
      </a:hlink>
      <a:folHlink>
        <a:srgbClr val="777777"/>
      </a:folHlink>
    </a:clrScheme>
    <a:fontScheme name="Orang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Orang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73109"/>
        </a:accent1>
        <a:accent2>
          <a:srgbClr val="FF5050"/>
        </a:accent2>
        <a:accent3>
          <a:srgbClr val="FFFFFF"/>
        </a:accent3>
        <a:accent4>
          <a:srgbClr val="000000"/>
        </a:accent4>
        <a:accent5>
          <a:srgbClr val="E0ADAA"/>
        </a:accent5>
        <a:accent6>
          <a:srgbClr val="E74848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3242</Words>
  <Application>WPS Presentation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</vt:lpstr>
      <vt:lpstr>SimSun</vt:lpstr>
      <vt:lpstr>Wingdings</vt:lpstr>
      <vt:lpstr>Times New Roman</vt:lpstr>
      <vt:lpstr>Microsoft YaHei</vt:lpstr>
      <vt:lpstr>Arial Unicode MS</vt:lpstr>
      <vt:lpstr>Calibri</vt:lpstr>
      <vt:lpstr>Orange Waves</vt:lpstr>
      <vt:lpstr>Дом который построил Я!</vt:lpstr>
      <vt:lpstr>Актуальность:</vt:lpstr>
      <vt:lpstr>Цель:</vt:lpstr>
      <vt:lpstr>Задачи приоритетной образовательной области: «Познавательное развитие»:</vt:lpstr>
      <vt:lpstr>Ценность проекта заключается в том, что дошкольники получают возможность погрузиться в тему в разнообразных видах и формах образовательной деятельности. </vt:lpstr>
      <vt:lpstr>Подготовительный этап (запуск проекта)</vt:lpstr>
      <vt:lpstr>Основной этап: Деятельность в рамках проекта Конструктивная.  Дети конструировали дома из различных материалов.</vt:lpstr>
      <vt:lpstr>Познавательная. Эксперимент с цементом.</vt:lpstr>
      <vt:lpstr>Дети делали коллажи:  улица, дом, квартира,  магазин бытовой техники.</vt:lpstr>
      <vt:lpstr>PowerPoint 演示文稿</vt:lpstr>
      <vt:lpstr>PowerPoint 演示文稿</vt:lpstr>
      <vt:lpstr>Дети совместно с родителями снимали фильмы о собственном доме.</vt:lpstr>
      <vt:lpstr>Заключительный этап    мониторинг полученных знаний по прожитой теме.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КАМЕННЫЕ ИСТОРИИ</dc:title>
  <dc:creator/>
  <cp:lastModifiedBy>Хозяин</cp:lastModifiedBy>
  <cp:revision>8</cp:revision>
  <dcterms:created xsi:type="dcterms:W3CDTF">2020-10-06T13:49:00Z</dcterms:created>
  <dcterms:modified xsi:type="dcterms:W3CDTF">2023-02-08T11:12:38Z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1F2C0D4ABEB4493FB613A04EF855CF85</vt:lpwstr>
  </property>
</Properties>
</file>