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57" r:id="rId4"/>
    <p:sldId id="269" r:id="rId5"/>
    <p:sldId id="267" r:id="rId6"/>
    <p:sldId id="265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1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BABA23-021E-4F68-A8AA-E0504B5ED191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90EEC-6E01-41D9-84C5-B0B88F114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90EEC-6E01-41D9-84C5-B0B88F11481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14554"/>
            <a:ext cx="7772400" cy="1470025"/>
          </a:xfrm>
        </p:spPr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КУКЛА – ПЕЛЕНАШКА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29264"/>
            <a:ext cx="6400800" cy="209536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tx1"/>
                </a:solidFill>
              </a:rPr>
              <a:t>Подготовила </a:t>
            </a:r>
            <a:r>
              <a:rPr lang="ru-RU" sz="1200" dirty="0" err="1" smtClean="0">
                <a:solidFill>
                  <a:schemeClr val="tx1"/>
                </a:solidFill>
              </a:rPr>
              <a:t>Кудливская</a:t>
            </a:r>
            <a:r>
              <a:rPr lang="ru-RU" sz="1200" dirty="0" smtClean="0">
                <a:solidFill>
                  <a:schemeClr val="tx1"/>
                </a:solidFill>
              </a:rPr>
              <a:t> Ю.А.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4071942"/>
            <a:ext cx="7896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Цель:  </a:t>
            </a:r>
            <a:r>
              <a:rPr lang="ru-RU" dirty="0" smtClean="0"/>
              <a:t>Познакомить детей младшей группы с народной игрушкой </a:t>
            </a:r>
          </a:p>
          <a:p>
            <a:r>
              <a:rPr lang="ru-RU" dirty="0" smtClean="0"/>
              <a:t>            «куклой - </a:t>
            </a:r>
            <a:r>
              <a:rPr lang="ru-RU" dirty="0" err="1" smtClean="0"/>
              <a:t>пеленашкой</a:t>
            </a:r>
            <a:r>
              <a:rPr lang="ru-RU" dirty="0" smtClean="0"/>
              <a:t>», учить лепить куклу</a:t>
            </a:r>
            <a:r>
              <a:rPr lang="en-US" dirty="0" smtClean="0"/>
              <a:t> - </a:t>
            </a:r>
            <a:r>
              <a:rPr lang="ru-RU" dirty="0" err="1" smtClean="0"/>
              <a:t>пеленашку</a:t>
            </a:r>
            <a:r>
              <a:rPr lang="ru-RU" dirty="0" smtClean="0"/>
              <a:t> из пластилина 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fs.znanio.ru/d5af0e/99/16/6e3e3d72c19d012633c3b8731bd44c996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78" y="642918"/>
            <a:ext cx="2788939" cy="255085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86116" y="142852"/>
            <a:ext cx="2545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Кукла – образ человека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3286124"/>
            <a:ext cx="80053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Кукла – первая игрушка ребёнка, изготавливали её из кусочков ткани и ниток</a:t>
            </a:r>
          </a:p>
          <a:p>
            <a:endParaRPr lang="ru-RU" dirty="0"/>
          </a:p>
        </p:txBody>
      </p:sp>
      <p:pic>
        <p:nvPicPr>
          <p:cNvPr id="5" name="Picture 4" descr="https://cdn.culture.ru/images/18d26c6a-0a62-5b5e-8250-921c37cda60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3714752"/>
            <a:ext cx="3959189" cy="29693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d.videouroki.net/html/2014/09/19/98686643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571480"/>
            <a:ext cx="4143404" cy="48429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643570" y="642918"/>
            <a:ext cx="32167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Кукла – </a:t>
            </a:r>
            <a:r>
              <a:rPr lang="ru-RU" b="1" dirty="0" err="1" smtClean="0">
                <a:solidFill>
                  <a:srgbClr val="C00000"/>
                </a:solidFill>
              </a:rPr>
              <a:t>пеленашка</a:t>
            </a:r>
            <a:r>
              <a:rPr lang="ru-RU" b="1" dirty="0" smtClean="0">
                <a:solidFill>
                  <a:srgbClr val="C00000"/>
                </a:solidFill>
              </a:rPr>
              <a:t> – придумана для защиты ребёнка от зла и недобрых людей.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Всегда лежала у ребёнка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 кроватке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ac3173c02d23aaa4475aafeb0d7f023d-800x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15008" y="3429000"/>
            <a:ext cx="3286148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.pinimg.com/originals/55/db/89/55db89e974931a6b8ad2c58af447461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785794"/>
            <a:ext cx="4655938" cy="52555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357950" y="714356"/>
            <a:ext cx="27137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«Баю-баю; баю-бай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Спи малышка засыпай,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Ты закрой, закрой глазок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 поспи, поспи часок»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f2.ppt-online.org/files2/slide/k/kX2ycE3aNblIKt68vLRuGmTZJ9SzwM51QFxHqiBrP/slide-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488" y="642918"/>
            <a:ext cx="3412538" cy="246461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214290"/>
            <a:ext cx="5568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Кукла-пеленашка</a:t>
            </a:r>
            <a:r>
              <a:rPr lang="ru-RU" b="1" dirty="0" smtClean="0">
                <a:solidFill>
                  <a:srgbClr val="C00000"/>
                </a:solidFill>
              </a:rPr>
              <a:t>  должна уместиться в руке ребёнка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3429000"/>
            <a:ext cx="2816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Кукла – </a:t>
            </a:r>
            <a:r>
              <a:rPr lang="ru-RU" b="1" dirty="0" err="1" smtClean="0">
                <a:solidFill>
                  <a:srgbClr val="C00000"/>
                </a:solidFill>
              </a:rPr>
              <a:t>пеленашка</a:t>
            </a:r>
            <a:r>
              <a:rPr lang="ru-RU" b="1" dirty="0" smtClean="0">
                <a:solidFill>
                  <a:srgbClr val="C00000"/>
                </a:solidFill>
              </a:rPr>
              <a:t> сейчас</a:t>
            </a:r>
          </a:p>
          <a:p>
            <a:endParaRPr lang="ru-RU" dirty="0"/>
          </a:p>
        </p:txBody>
      </p:sp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3929066"/>
            <a:ext cx="4357694" cy="278330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488" y="428604"/>
            <a:ext cx="3428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Слепим свою куклу - </a:t>
            </a:r>
            <a:r>
              <a:rPr lang="ru-RU" b="1" dirty="0" err="1" smtClean="0">
                <a:solidFill>
                  <a:srgbClr val="C00000"/>
                </a:solidFill>
              </a:rPr>
              <a:t>пеленашку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IMG_20230207_123457.jpg"/>
          <p:cNvPicPr>
            <a:picLocks noChangeAspect="1"/>
          </p:cNvPicPr>
          <p:nvPr/>
        </p:nvPicPr>
        <p:blipFill>
          <a:blip r:embed="rId2" cstate="email"/>
          <a:srcRect l="7269" r="4755"/>
          <a:stretch>
            <a:fillRect/>
          </a:stretch>
        </p:blipFill>
        <p:spPr>
          <a:xfrm rot="16200000">
            <a:off x="2321703" y="1535893"/>
            <a:ext cx="2643206" cy="1714512"/>
          </a:xfrm>
          <a:prstGeom prst="rect">
            <a:avLst/>
          </a:prstGeom>
        </p:spPr>
      </p:pic>
      <p:pic>
        <p:nvPicPr>
          <p:cNvPr id="9" name="Рисунок 8" descr="IMG_20230207_12361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072066" y="1071546"/>
            <a:ext cx="1357322" cy="1300767"/>
          </a:xfrm>
          <a:prstGeom prst="rect">
            <a:avLst/>
          </a:prstGeom>
        </p:spPr>
      </p:pic>
      <p:pic>
        <p:nvPicPr>
          <p:cNvPr id="10" name="Рисунок 9" descr="IMG_20230207_12363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72066" y="2500306"/>
            <a:ext cx="1357322" cy="1357322"/>
          </a:xfrm>
          <a:prstGeom prst="rect">
            <a:avLst/>
          </a:prstGeom>
        </p:spPr>
      </p:pic>
      <p:pic>
        <p:nvPicPr>
          <p:cNvPr id="11" name="Рисунок 10" descr="IMG_20230207_12365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16200000">
            <a:off x="6594377" y="1549500"/>
            <a:ext cx="2714645" cy="1615860"/>
          </a:xfrm>
          <a:prstGeom prst="rect">
            <a:avLst/>
          </a:prstGeom>
        </p:spPr>
      </p:pic>
      <p:pic>
        <p:nvPicPr>
          <p:cNvPr id="17" name="Рисунок 16" descr="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28596" y="1071546"/>
            <a:ext cx="1857388" cy="1748130"/>
          </a:xfrm>
          <a:prstGeom prst="rect">
            <a:avLst/>
          </a:prstGeom>
        </p:spPr>
      </p:pic>
      <p:pic>
        <p:nvPicPr>
          <p:cNvPr id="12" name="Рисунок 11" descr="IMG_20230207_124902.jpg"/>
          <p:cNvPicPr>
            <a:picLocks noChangeAspect="1"/>
          </p:cNvPicPr>
          <p:nvPr/>
        </p:nvPicPr>
        <p:blipFill>
          <a:blip r:embed="rId7" cstate="email"/>
          <a:srcRect l="3568" t="6977" r="2167" b="6977"/>
          <a:stretch>
            <a:fillRect/>
          </a:stretch>
        </p:blipFill>
        <p:spPr>
          <a:xfrm rot="10800000">
            <a:off x="2500299" y="4071942"/>
            <a:ext cx="6215105" cy="2643206"/>
          </a:xfrm>
          <a:prstGeom prst="rect">
            <a:avLst/>
          </a:prstGeom>
        </p:spPr>
      </p:pic>
      <p:pic>
        <p:nvPicPr>
          <p:cNvPr id="13" name="Рисунок 12" descr="IMG_20230207_123841.jpg"/>
          <p:cNvPicPr>
            <a:picLocks noChangeAspect="1"/>
          </p:cNvPicPr>
          <p:nvPr/>
        </p:nvPicPr>
        <p:blipFill>
          <a:blip r:embed="rId8" cstate="email"/>
          <a:srcRect l="6977" t="6897" r="9302" b="10345"/>
          <a:stretch>
            <a:fillRect/>
          </a:stretch>
        </p:blipFill>
        <p:spPr>
          <a:xfrm rot="16200000">
            <a:off x="-71470" y="4572008"/>
            <a:ext cx="2571768" cy="171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786322"/>
            <a:ext cx="7772400" cy="13620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СПАСИБО ЗА ВНИМАНИЕ!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00043"/>
            <a:ext cx="7772400" cy="390685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Кукла –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пеленашка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!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Без лица милашка.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Маленькая, ладная, 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До чего же складная!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 тряпочку завёрнута,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Ниточкой обёрнута.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 колыбель положена,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До утра оставлена….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Чтоб ребёнка берегла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И от худа, и от зла…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148</Words>
  <PresentationFormat>Экран (4:3)</PresentationFormat>
  <Paragraphs>29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КУКЛА – ПЕЛЕНАШКА </vt:lpstr>
      <vt:lpstr>Слайд 2</vt:lpstr>
      <vt:lpstr>Слайд 3</vt:lpstr>
      <vt:lpstr>Слайд 4</vt:lpstr>
      <vt:lpstr>Слайд 5</vt:lpstr>
      <vt:lpstr>Слайд 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КУКЛЫ - ПЕЛЕНАШКИ</dc:title>
  <dc:creator>Администратор</dc:creator>
  <cp:lastModifiedBy>Администратор</cp:lastModifiedBy>
  <cp:revision>38</cp:revision>
  <dcterms:created xsi:type="dcterms:W3CDTF">2023-02-04T13:17:32Z</dcterms:created>
  <dcterms:modified xsi:type="dcterms:W3CDTF">2023-02-08T18:22:34Z</dcterms:modified>
</cp:coreProperties>
</file>