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m/url?q=https://ru.wikipedia.org/wiki/%D0%A2%D1%83%D1%80%D0%B5%D1%86%D0%BA%D0%B8%D0%B9_%D1%8F%D0%B7%D1%8B%D0%BA&amp;sa=D&amp;source=editors&amp;ust=1621246624646000&amp;usg=AOvVaw2BMC55pH-CTkbukuz-gzQ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1108612"/>
            <a:ext cx="12192000" cy="515944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–класс «Техника нетрадиционного рисования «</a:t>
            </a:r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как средство развития творческих способностей дошкольников 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66560" y="4050833"/>
            <a:ext cx="4871257" cy="1096899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МБОУ СОШ № 20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отделение «Бусинка»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Заря Наталья Александровна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573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351"/>
    </mc:Choice>
    <mc:Fallback>
      <p:transition spd="slow" advTm="2035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043178"/>
          </a:xfrm>
        </p:spPr>
        <p:txBody>
          <a:bodyPr/>
          <a:lstStyle/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(от 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тур.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ebri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воздушные облака) — техника рисования на поверхности воды с последующим переносом изображения на бумагу или другую твёрдую основу (дерево, ткань, керамику, кожу).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мире это искусство называют турецким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мраморированием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Однако, мраморные разводы – это лишь малая часть глубокого и изящного искусства.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135" y="609600"/>
            <a:ext cx="8184409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910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042"/>
    </mc:Choice>
    <mc:Fallback>
      <p:transition spd="slow" advTm="2104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3656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Материаля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60" y="1546167"/>
            <a:ext cx="2628900" cy="17430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60" y="3414749"/>
            <a:ext cx="2628900" cy="17557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60" y="5296023"/>
            <a:ext cx="2628900" cy="135786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96249" y="2281548"/>
            <a:ext cx="5694188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Специальные краски для 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Эбру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96249" y="3412424"/>
            <a:ext cx="514775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Загуститель для воды, без которого краска не сможет принимать нужные формы на поверхности воды.</a:t>
            </a:r>
          </a:p>
        </p:txBody>
      </p:sp>
    </p:spTree>
    <p:extLst>
      <p:ext uri="{BB962C8B-B14F-4D97-AF65-F5344CB8AC3E}">
        <p14:creationId xmlns:p14="http://schemas.microsoft.com/office/powerpoint/2010/main" val="2762342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316"/>
    </mc:Choice>
    <mc:Fallback>
      <p:transition spd="slow" advTm="20316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</a:t>
            </a:r>
            <a:r>
              <a:rPr lang="ru-RU" sz="7200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7200" dirty="0" err="1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бру</a:t>
            </a:r>
            <a:r>
              <a:rPr lang="ru-RU" sz="72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72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2160589"/>
            <a:ext cx="10977110" cy="4630909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–это рисунок одной жидкостью на поверхности другой. Это возможно только если краска не тонет, и не расползается по поверхности воды. Поэтому воду, на которой будет выполняться рисунок, необходимо загустить. В качестве загустителя используется экстракт растения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гевен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морской красной водоросли.</a:t>
            </a:r>
          </a:p>
          <a:p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ebru-art.com.ua/ebru/art/ebru_risunkinavode_08_010.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977" y="4364182"/>
            <a:ext cx="4513811" cy="231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816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922"/>
    </mc:Choice>
    <mc:Fallback>
      <p:transition spd="slow" advTm="2192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сначала формирует на поверхности воды капли краски, а затем движениями шила преобразует их в нужные ему формы. При этом краски не только не растворяются в воде, но и не смешиваются друг с другом.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01" y="2044017"/>
            <a:ext cx="4235335" cy="3192087"/>
          </a:xfrm>
          <a:prstGeom prst="rect">
            <a:avLst/>
          </a:prstGeom>
        </p:spPr>
      </p:pic>
      <p:pic>
        <p:nvPicPr>
          <p:cNvPr id="5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327" y="3024398"/>
            <a:ext cx="5351324" cy="315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373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079"/>
    </mc:Choice>
    <mc:Fallback>
      <p:transition spd="slow" advTm="2107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09600"/>
            <a:ext cx="9942022" cy="1343892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того как рисунок готов, в воду опускают лист специальной бумаги и оставляем его на 5-10 секунд. Поднимать бумагу необходимо с верхнего края, чтобы стекла вода. Лист оставляем сушить рисунком вверх в </a:t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подходящем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месте.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1" y="1953492"/>
            <a:ext cx="2706645" cy="18311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1" y="3979034"/>
            <a:ext cx="3151320" cy="1841980"/>
          </a:xfrm>
          <a:prstGeom prst="rect">
            <a:avLst/>
          </a:prstGeom>
        </p:spPr>
      </p:pic>
      <p:pic>
        <p:nvPicPr>
          <p:cNvPr id="1026" name="Picture 2" descr="https://sun9-51.userapi.com/impg/4Qa_RGsiC8WJqv1UoESJZT0KadIhGz6zaav-XQ/livWp0qb5Cs.jpg?size=1200x1600&amp;quality=95&amp;sign=81fff88d54425dc6a862187b69f7179c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968" y="1688987"/>
            <a:ext cx="6118659" cy="4582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367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735"/>
    </mc:Choice>
    <mc:Fallback>
      <p:transition spd="slow" advTm="23735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6047147" cy="976439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Эбру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прекрасно то, что даже человек, совершенно не умеющий рисовать, с первого раза создает что-то красивое…</a:t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26" y="1796551"/>
            <a:ext cx="4709364" cy="27997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070" y="2646571"/>
            <a:ext cx="4876021" cy="340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241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715"/>
    </mc:Choice>
    <mc:Fallback>
      <p:transition spd="slow" advTm="2371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3678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В </a:t>
            </a:r>
            <a:r>
              <a:rPr lang="ru-RU" sz="1800" b="1" dirty="0" err="1">
                <a:solidFill>
                  <a:schemeClr val="tx1"/>
                </a:solidFill>
              </a:rPr>
              <a:t>Эбру</a:t>
            </a:r>
            <a:r>
              <a:rPr lang="ru-RU" sz="1800" b="1" dirty="0">
                <a:solidFill>
                  <a:schemeClr val="tx1"/>
                </a:solidFill>
              </a:rPr>
              <a:t> самое ценное – это не сама картина, которую Вы можете нарисовать, а то, что эту картину никто уже не сможет повторить.</a:t>
            </a:r>
            <a:br>
              <a:rPr lang="ru-RU" sz="1800" b="1" dirty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33" y="1841267"/>
            <a:ext cx="5275368" cy="35075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049" y="1841267"/>
            <a:ext cx="5425267" cy="350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988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908"/>
    </mc:Choice>
    <mc:Fallback>
      <p:transition spd="slow" advTm="21908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66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Спасибо за внимание!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4496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302"/>
    </mc:Choice>
    <mc:Fallback>
      <p:transition spd="slow" advTm="5302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75</TotalTime>
  <Words>238</Words>
  <Application>Microsoft Office PowerPoint</Application>
  <PresentationFormat>Широкоэкранный</PresentationFormat>
  <Paragraphs>16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 3</vt:lpstr>
      <vt:lpstr>Грань</vt:lpstr>
      <vt:lpstr>Мастер –класс «Техника нетрадиционного рисования «Эбру – как средство развития творческих способностей дошкольников »</vt:lpstr>
      <vt:lpstr>Презентация PowerPoint</vt:lpstr>
      <vt:lpstr>Материаля для эбру </vt:lpstr>
      <vt:lpstr>Техника Эбру </vt:lpstr>
      <vt:lpstr>Автор сначала формирует на поверхности воды капли краски, а затем движениями шила преобразует их в нужные ему формы. При этом краски не только не растворяются в воде, но и не смешиваются друг с другом.</vt:lpstr>
      <vt:lpstr>После того как рисунок готов, в воду опускают лист специальной бумаги и оставляем его на 5-10 секунд. Поднимать бумагу необходимо с верхнего края, чтобы стекла вода. Лист оставляем сушить рисунком вверх в  подходящем месте.</vt:lpstr>
      <vt:lpstr>В Эбру прекрасно то, что даже человек, совершенно не умеющий рисовать, с первого раза создает что-то красивое… </vt:lpstr>
      <vt:lpstr>В Эбру самое ценное – это не сама картина, которую Вы можете нарисовать, а то, что эту картину никто уже не сможет повторить.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–класс «Техника нетрадиционного рисования «Эбру – как средство развития творческих способностей дошкольников »</dc:title>
  <dc:creator>ASUS 09_06_2022</dc:creator>
  <cp:lastModifiedBy>ASUS 09_06_2022</cp:lastModifiedBy>
  <cp:revision>6</cp:revision>
  <dcterms:created xsi:type="dcterms:W3CDTF">2023-01-09T14:30:02Z</dcterms:created>
  <dcterms:modified xsi:type="dcterms:W3CDTF">2023-01-19T17:11:17Z</dcterms:modified>
</cp:coreProperties>
</file>