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0"/>
  </p:notesMasterIdLst>
  <p:sldIdLst>
    <p:sldId id="256" r:id="rId2"/>
    <p:sldId id="257" r:id="rId3"/>
    <p:sldId id="258" r:id="rId4"/>
    <p:sldId id="260" r:id="rId5"/>
    <p:sldId id="261" r:id="rId6"/>
    <p:sldId id="263" r:id="rId7"/>
    <p:sldId id="269" r:id="rId8"/>
    <p:sldId id="266" r:id="rId9"/>
    <p:sldId id="270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736FD0-A792-4F62-95AB-E4EAAC98FE8C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9EAE92-4047-4EA4-9890-34B6E6B875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9EAE92-4047-4EA4-9890-34B6E6B8750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EF420FC-BB8D-43D7-8747-7594F60B3634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6256520-B227-49F6-9991-F0FFBDB211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420FC-BB8D-43D7-8747-7594F60B3634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56520-B227-49F6-9991-F0FFBDB211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420FC-BB8D-43D7-8747-7594F60B3634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56520-B227-49F6-9991-F0FFBDB211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EF420FC-BB8D-43D7-8747-7594F60B3634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256520-B227-49F6-9991-F0FFBDB211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EF420FC-BB8D-43D7-8747-7594F60B3634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6256520-B227-49F6-9991-F0FFBDB211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420FC-BB8D-43D7-8747-7594F60B3634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56520-B227-49F6-9991-F0FFBDB211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420FC-BB8D-43D7-8747-7594F60B3634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56520-B227-49F6-9991-F0FFBDB211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EF420FC-BB8D-43D7-8747-7594F60B3634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256520-B227-49F6-9991-F0FFBDB211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420FC-BB8D-43D7-8747-7594F60B3634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56520-B227-49F6-9991-F0FFBDB211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EF420FC-BB8D-43D7-8747-7594F60B3634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256520-B227-49F6-9991-F0FFBDB211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EF420FC-BB8D-43D7-8747-7594F60B3634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256520-B227-49F6-9991-F0FFBDB211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EF420FC-BB8D-43D7-8747-7594F60B3634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256520-B227-49F6-9991-F0FFBDB211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User\Desktop\Изба\IMG_20220311_125852.jpg"/>
          <p:cNvPicPr/>
          <p:nvPr/>
        </p:nvPicPr>
        <p:blipFill>
          <a:blip r:embed="rId2" cstate="screen">
            <a:lum/>
          </a:blip>
          <a:srcRect/>
          <a:stretch>
            <a:fillRect/>
          </a:stretch>
        </p:blipFill>
        <p:spPr bwMode="auto">
          <a:xfrm>
            <a:off x="2267744" y="332656"/>
            <a:ext cx="6696744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Изба\IMG_20220314_14114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412776"/>
            <a:ext cx="4320480" cy="4752528"/>
          </a:xfrm>
          <a:prstGeom prst="rect">
            <a:avLst/>
          </a:prstGeom>
          <a:noFill/>
        </p:spPr>
      </p:pic>
      <p:pic>
        <p:nvPicPr>
          <p:cNvPr id="7171" name="Picture 3" descr="C:\Users\User\Desktop\Изба\IMG_20220314_14284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5976" y="1412776"/>
            <a:ext cx="4608512" cy="4752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Изба\IMG_20220314_14272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196752"/>
            <a:ext cx="5004048" cy="4824536"/>
          </a:xfrm>
          <a:prstGeom prst="rect">
            <a:avLst/>
          </a:prstGeom>
          <a:noFill/>
        </p:spPr>
      </p:pic>
      <p:pic>
        <p:nvPicPr>
          <p:cNvPr id="8195" name="Picture 3" descr="C:\Users\User\Desktop\Изба\IMG_20220314_13575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1196752"/>
            <a:ext cx="4320480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Изба\IMG_20220314_14241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-504564" y="1448780"/>
            <a:ext cx="5616624" cy="4248472"/>
          </a:xfrm>
          <a:prstGeom prst="rect">
            <a:avLst/>
          </a:prstGeom>
          <a:noFill/>
        </p:spPr>
      </p:pic>
      <p:pic>
        <p:nvPicPr>
          <p:cNvPr id="9219" name="Picture 3" descr="C:\Users\User\Desktop\Изба\IMG_20220314_14254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3893419" y="1299269"/>
            <a:ext cx="5605634" cy="4536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Изба\IMG_20220314_14262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-398632" y="1451368"/>
            <a:ext cx="5297256" cy="4499992"/>
          </a:xfrm>
          <a:prstGeom prst="rect">
            <a:avLst/>
          </a:prstGeom>
          <a:noFill/>
        </p:spPr>
      </p:pic>
      <p:pic>
        <p:nvPicPr>
          <p:cNvPr id="10243" name="Picture 3" descr="C:\Users\User\Desktop\Изба\IMG_20220311_14022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045079" y="1507649"/>
            <a:ext cx="5284186" cy="4374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esktop\Изба\IMG_20220314_14295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124744"/>
            <a:ext cx="4499992" cy="5233665"/>
          </a:xfrm>
          <a:prstGeom prst="rect">
            <a:avLst/>
          </a:prstGeom>
          <a:noFill/>
        </p:spPr>
      </p:pic>
      <p:pic>
        <p:nvPicPr>
          <p:cNvPr id="11267" name="Picture 3" descr="C:\Users\User\Desktop\Изба\IMG_20220314_14211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9992" y="1124744"/>
            <a:ext cx="4392488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Desktop\Изба\IMG_20220314_14222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-420944" y="1437169"/>
            <a:ext cx="5737415" cy="4536504"/>
          </a:xfrm>
          <a:prstGeom prst="rect">
            <a:avLst/>
          </a:prstGeom>
          <a:noFill/>
        </p:spPr>
      </p:pic>
      <p:pic>
        <p:nvPicPr>
          <p:cNvPr id="12291" name="Picture 3" descr="C:\Users\User\Desktop\Изба\IMG_20220314_14213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60032" y="836712"/>
            <a:ext cx="4104456" cy="5760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Занятие по познавательному и  художественно-эстетическому развитию. Лепка «Подкова» 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C:\Users\User\Desktop\Изба\IMG-20220314-WA005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99992" y="1412776"/>
            <a:ext cx="4182675" cy="4896544"/>
          </a:xfrm>
          <a:prstGeom prst="rect">
            <a:avLst/>
          </a:prstGeom>
          <a:noFill/>
        </p:spPr>
      </p:pic>
      <p:pic>
        <p:nvPicPr>
          <p:cNvPr id="13315" name="Picture 3" descr="C:\Users\User\Desktop\Изба\IMG-20220314-WA004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412776"/>
            <a:ext cx="4320480" cy="489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Занятие по художественно-эстетическому развитию .Рисование «Народный костюм»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412776"/>
            <a:ext cx="4427984" cy="4945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7984" y="1412776"/>
            <a:ext cx="4392488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476672"/>
            <a:ext cx="8280920" cy="5997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0"/>
            <a:ext cx="7859216" cy="6473952"/>
          </a:xfrm>
        </p:spPr>
        <p:txBody>
          <a:bodyPr>
            <a:normAutofit fontScale="92500" lnSpcReduction="10000"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b="1" u="sng" dirty="0" smtClean="0"/>
              <a:t>Цель:</a:t>
            </a:r>
            <a:r>
              <a:rPr lang="ru-RU" sz="2200" dirty="0" smtClean="0"/>
              <a:t>  ознакомление детей с бытом русской избы и традициями русского народа; представление об облике русской деревни, обобщая и систематизируя знания детей о предметах старинного быта; закрепление знаний детей о русском устном и музыкальном фольклоре; осознание смысла и значения исторической и духовной ценности музейных предметов.</a:t>
            </a: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1.Познакомить детей с — жилищем крестьянской семьи, с ее устройством, с многообразием предметов старинного русского быта, их названиями и назначением (печь, прялка, посуда,  ухват, чугунок,   лавка);привить интерес к предметам старины. Расширить словарный запас детей.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2.Воспитывать бережное отношение к старинным вещам, народным традициям, обычаям гостеприимства.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 Включить педагогов, детей и родителей в творческий процесс по созданию и пополнению музея.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Воспитывать патриотические чувства.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Коллекция экспонатов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836712"/>
            <a:ext cx="7467600" cy="5400600"/>
          </a:xfrm>
        </p:spPr>
        <p:txBody>
          <a:bodyPr>
            <a:normAutofit fontScale="25000" lnSpcReduction="20000"/>
          </a:bodyPr>
          <a:lstStyle/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1.Русская печь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2.Деревянные ложки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3.Половник деревянный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4.Самовар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5.Лампа керосиновая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6.Половик самотканый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7.Рушник,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8.Ковер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9.Чугунок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10.Сковорода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11.Скатерть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12.Крынка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13.Прялка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14.Стиральная доска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16.Шкатулка деревянная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17.Платок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18. Этажерка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19.«Народная игрушка» (из соленого теста)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20. Подкова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21.Таз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22.Чашка с блюдцем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23.Толкушка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24.Подзор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25.Вышитая салфетка</a:t>
            </a:r>
            <a:endParaRPr lang="ru-RU" sz="5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Наши первые экспонаты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Изба\IMG_20220314_10330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692696"/>
            <a:ext cx="4248472" cy="2952328"/>
          </a:xfrm>
          <a:prstGeom prst="rect">
            <a:avLst/>
          </a:prstGeom>
          <a:noFill/>
        </p:spPr>
      </p:pic>
      <p:pic>
        <p:nvPicPr>
          <p:cNvPr id="1027" name="Picture 3" descr="C:\Users\User\Desktop\Изба\IMG_20220314_10335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6016" y="692696"/>
            <a:ext cx="4032448" cy="2934326"/>
          </a:xfrm>
          <a:prstGeom prst="rect">
            <a:avLst/>
          </a:prstGeom>
          <a:noFill/>
        </p:spPr>
      </p:pic>
      <p:pic>
        <p:nvPicPr>
          <p:cNvPr id="1028" name="Picture 4" descr="C:\Users\User\Desktop\Изба\IMG_20220314_13551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627784" y="3645024"/>
            <a:ext cx="4044956" cy="3212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Изба\IMG_20220314_16190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-90264" y="1322512"/>
            <a:ext cx="4680520" cy="4140968"/>
          </a:xfrm>
          <a:prstGeom prst="rect">
            <a:avLst/>
          </a:prstGeom>
          <a:noFill/>
        </p:spPr>
      </p:pic>
      <p:pic>
        <p:nvPicPr>
          <p:cNvPr id="2051" name="Picture 3" descr="C:\Users\User\Desktop\Изба\IMG_20220314_14174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9992" y="1052736"/>
            <a:ext cx="4291633" cy="4752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7385248" cy="85010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Домашняя утварь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Desktop\Изба\IMG_20220314_14193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412776"/>
            <a:ext cx="4470187" cy="4680520"/>
          </a:xfrm>
          <a:prstGeom prst="rect">
            <a:avLst/>
          </a:prstGeom>
          <a:noFill/>
        </p:spPr>
      </p:pic>
      <p:pic>
        <p:nvPicPr>
          <p:cNvPr id="3075" name="Picture 3" descr="C:\Users\User\Desktop\Изба\IMG_20220314_14200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7984" y="1412776"/>
            <a:ext cx="4716016" cy="4680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Изба\IMG_20220314_14134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20688"/>
            <a:ext cx="4499992" cy="5013176"/>
          </a:xfrm>
          <a:prstGeom prst="rect">
            <a:avLst/>
          </a:prstGeom>
          <a:noFill/>
        </p:spPr>
      </p:pic>
      <p:pic>
        <p:nvPicPr>
          <p:cNvPr id="4099" name="Picture 3" descr="C:\Users\User\Desktop\Изба\IMG_20220314_14140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1662" y="620688"/>
            <a:ext cx="4457789" cy="5013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Изба\IMG_20220314_14203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980728"/>
            <a:ext cx="4860031" cy="4585593"/>
          </a:xfrm>
          <a:prstGeom prst="rect">
            <a:avLst/>
          </a:prstGeom>
          <a:noFill/>
        </p:spPr>
      </p:pic>
      <p:pic>
        <p:nvPicPr>
          <p:cNvPr id="5123" name="Picture 3" descr="C:\Users\User\Desktop\Изба\IMG_20220314_14131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60032" y="980729"/>
            <a:ext cx="4283968" cy="46085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Предметы домашнего обихода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User\Desktop\Изба\IMG_20220314_14045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484784"/>
            <a:ext cx="4566188" cy="4873625"/>
          </a:xfrm>
          <a:prstGeom prst="rect">
            <a:avLst/>
          </a:prstGeom>
          <a:noFill/>
        </p:spPr>
      </p:pic>
      <p:pic>
        <p:nvPicPr>
          <p:cNvPr id="6147" name="Picture 3" descr="C:\Users\User\Desktop\Изба\IMG_20220314_14171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1484784"/>
            <a:ext cx="4320480" cy="489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182</TotalTime>
  <Words>83</Words>
  <Application>Microsoft Office PowerPoint</Application>
  <PresentationFormat>Экран (4:3)</PresentationFormat>
  <Paragraphs>38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Эркер</vt:lpstr>
      <vt:lpstr>Слайд 1</vt:lpstr>
      <vt:lpstr>Слайд 2</vt:lpstr>
      <vt:lpstr>Коллекция экспонатов </vt:lpstr>
      <vt:lpstr>Наши первые экспонаты</vt:lpstr>
      <vt:lpstr>Слайд 5</vt:lpstr>
      <vt:lpstr>Домашняя утварь</vt:lpstr>
      <vt:lpstr>Слайд 7</vt:lpstr>
      <vt:lpstr>Слайд 8</vt:lpstr>
      <vt:lpstr>         Предметы домашнего обихода</vt:lpstr>
      <vt:lpstr>Слайд 10</vt:lpstr>
      <vt:lpstr>Слайд 11</vt:lpstr>
      <vt:lpstr>Слайд 12</vt:lpstr>
      <vt:lpstr>Слайд 13</vt:lpstr>
      <vt:lpstr>Слайд 14</vt:lpstr>
      <vt:lpstr>Слайд 15</vt:lpstr>
      <vt:lpstr>Занятие по познавательному и  художественно-эстетическому развитию. Лепка «Подкова» </vt:lpstr>
      <vt:lpstr>Занятие по художественно-эстетическому развитию .Рисование «Народный костюм»</vt:lpstr>
      <vt:lpstr>Слайд 18</vt:lpstr>
    </vt:vector>
  </TitlesOfParts>
  <Company>office 2007 rus ent: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22</cp:revision>
  <dcterms:created xsi:type="dcterms:W3CDTF">2022-03-13T10:28:58Z</dcterms:created>
  <dcterms:modified xsi:type="dcterms:W3CDTF">2023-02-08T09:21:36Z</dcterms:modified>
</cp:coreProperties>
</file>