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71" r:id="rId11"/>
    <p:sldId id="264" r:id="rId12"/>
    <p:sldId id="265" r:id="rId13"/>
    <p:sldId id="272" r:id="rId14"/>
    <p:sldId id="266" r:id="rId15"/>
    <p:sldId id="273" r:id="rId16"/>
    <p:sldId id="267" r:id="rId17"/>
    <p:sldId id="274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4DEEB0-80E0-4572-9D4D-AD821A753857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5E1851-ED1F-469B-9523-CD376792F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solnet.ee/parents/log_0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9"/>
            <a:ext cx="8458200" cy="1500198"/>
          </a:xfrm>
        </p:spPr>
        <p:txBody>
          <a:bodyPr/>
          <a:lstStyle/>
          <a:p>
            <a:pPr algn="ctr"/>
            <a:r>
              <a:rPr lang="ru-RU" dirty="0" smtClean="0"/>
              <a:t>Пальчиковая гимнастика с грецкими орехами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57628"/>
            <a:ext cx="845820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«Истоки способностей и дарований детей находятся на кончиках пальцев»</a:t>
            </a:r>
          </a:p>
          <a:p>
            <a:pPr algn="r"/>
            <a:r>
              <a:rPr lang="ru-RU" dirty="0" smtClean="0"/>
              <a:t>В. А. Сухомлинский</a:t>
            </a:r>
            <a:endParaRPr lang="ru-RU" dirty="0"/>
          </a:p>
        </p:txBody>
      </p:sp>
      <p:pic>
        <p:nvPicPr>
          <p:cNvPr id="4" name="Рисунок 3" descr="greece_nut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78" y="1643050"/>
            <a:ext cx="2714644" cy="2284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WP_20171205_12_45_28_Pro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4800" y="2226426"/>
            <a:ext cx="4191000" cy="3471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WP_20171205_12_45_33_Pro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586303"/>
            <a:ext cx="4343400" cy="2752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Ладонь-кулак</a:t>
            </a:r>
          </a:p>
          <a:p>
            <a:pPr>
              <a:buFontTx/>
              <a:buChar char="-"/>
            </a:pPr>
            <a:r>
              <a:rPr lang="ru-RU" sz="2000" dirty="0" smtClean="0"/>
              <a:t>Хочешь</a:t>
            </a:r>
            <a:r>
              <a:rPr lang="en-US" sz="2000" dirty="0" smtClean="0"/>
              <a:t>?</a:t>
            </a:r>
            <a:r>
              <a:rPr lang="ru-RU" sz="2000" dirty="0" smtClean="0"/>
              <a:t> Тоже делай так:</a:t>
            </a:r>
          </a:p>
          <a:p>
            <a:pPr>
              <a:buFontTx/>
              <a:buChar char="-"/>
            </a:pPr>
            <a:r>
              <a:rPr lang="ru-RU" sz="2000" dirty="0" smtClean="0"/>
              <a:t>То – ладонь, а то – кулак.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Перебрасывать грецкий орех с ладони на ладонь,  поочередно  сжимая </a:t>
            </a:r>
            <a:r>
              <a:rPr lang="ru-RU" sz="2000" smtClean="0">
                <a:solidFill>
                  <a:schemeClr val="accent6">
                    <a:lumMod val="75000"/>
                  </a:schemeClr>
                </a:solidFill>
              </a:rPr>
              <a:t>его пальцами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1243267624_martin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14942" y="1142984"/>
            <a:ext cx="1928826" cy="3230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Считалка с бурундуком</a:t>
            </a:r>
          </a:p>
          <a:p>
            <a:r>
              <a:rPr lang="ru-RU" sz="2000" dirty="0" err="1" smtClean="0"/>
              <a:t>Щёчка,щёчка</a:t>
            </a:r>
            <a:r>
              <a:rPr lang="ru-RU" sz="2000" dirty="0" smtClean="0"/>
              <a:t> – </a:t>
            </a:r>
          </a:p>
          <a:p>
            <a:r>
              <a:rPr lang="ru-RU" sz="2000" dirty="0" smtClean="0"/>
              <a:t>Два мешочка;</a:t>
            </a:r>
          </a:p>
          <a:p>
            <a:r>
              <a:rPr lang="ru-RU" sz="2000" dirty="0" smtClean="0"/>
              <a:t>Три – четыре </a:t>
            </a:r>
            <a:r>
              <a:rPr lang="ru-RU" sz="2000" dirty="0" err="1" smtClean="0"/>
              <a:t>корешочка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Пять брусничек, шесть морошек,</a:t>
            </a:r>
          </a:p>
          <a:p>
            <a:r>
              <a:rPr lang="ru-RU" sz="2000" dirty="0" smtClean="0"/>
              <a:t>Семь букашек,</a:t>
            </a:r>
          </a:p>
          <a:p>
            <a:r>
              <a:rPr lang="ru-RU" sz="2000" dirty="0" smtClean="0"/>
              <a:t>Восемь мошек…</a:t>
            </a:r>
            <a:br>
              <a:rPr lang="ru-RU" sz="2000" dirty="0" smtClean="0"/>
            </a:br>
            <a:r>
              <a:rPr lang="ru-RU" sz="2000" dirty="0" smtClean="0"/>
              <a:t>Лапкой в щёчку – </a:t>
            </a:r>
          </a:p>
          <a:p>
            <a:r>
              <a:rPr lang="ru-RU" sz="2000" dirty="0" smtClean="0"/>
              <a:t>Стук, стук:</a:t>
            </a:r>
          </a:p>
          <a:p>
            <a:pPr>
              <a:buFontTx/>
              <a:buChar char="-"/>
            </a:pPr>
            <a:r>
              <a:rPr lang="ru-RU" sz="2000" dirty="0" smtClean="0"/>
              <a:t>На здоровье,</a:t>
            </a:r>
          </a:p>
          <a:p>
            <a:pPr>
              <a:buFontTx/>
              <a:buChar char="-"/>
            </a:pPr>
            <a:r>
              <a:rPr lang="ru-RU" sz="2000" dirty="0" smtClean="0"/>
              <a:t>Бурундук.</a:t>
            </a:r>
          </a:p>
          <a:p>
            <a:pPr algn="r">
              <a:buFontTx/>
              <a:buChar char="-"/>
            </a:pPr>
            <a:r>
              <a:rPr lang="ru-RU" sz="1800" b="1" dirty="0" smtClean="0"/>
              <a:t>М. </a:t>
            </a:r>
            <a:r>
              <a:rPr lang="ru-RU" sz="1800" b="1" dirty="0" err="1" smtClean="0"/>
              <a:t>Яснов</a:t>
            </a:r>
            <a:endParaRPr lang="ru-RU" sz="1800" b="1" dirty="0"/>
          </a:p>
        </p:txBody>
      </p:sp>
      <p:pic>
        <p:nvPicPr>
          <p:cNvPr id="5" name="Содержимое 4" descr="bur_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29256" y="3357562"/>
            <a:ext cx="3325810" cy="3152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29256" y="500042"/>
            <a:ext cx="31432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</a:rPr>
              <a:t>Поочередно катать по 2 ореха то в правой, то в левой руке .</a:t>
            </a:r>
          </a:p>
          <a:p>
            <a:r>
              <a:rPr lang="ru-RU" sz="2000" dirty="0" smtClean="0">
                <a:solidFill>
                  <a:schemeClr val="accent6"/>
                </a:solidFill>
              </a:rPr>
              <a:t>Перекатывать  2 – 3 ореха между ладонями вверх и вниз.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WP_20171205_12_44_24_Pro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4800" y="1901350"/>
            <a:ext cx="4191000" cy="412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WP_20171205_12_44_16_Pro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4648200" y="2786056"/>
            <a:ext cx="4343400" cy="2357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ru-RU" sz="2000" b="1" dirty="0" smtClean="0"/>
              <a:t>Сонный слон</a:t>
            </a:r>
          </a:p>
          <a:p>
            <a:r>
              <a:rPr lang="ru-RU" sz="2000" dirty="0" err="1" smtClean="0"/>
              <a:t>Динь-дон</a:t>
            </a:r>
            <a:r>
              <a:rPr lang="ru-RU" sz="2000" dirty="0" smtClean="0"/>
              <a:t>. </a:t>
            </a:r>
            <a:r>
              <a:rPr lang="ru-RU" sz="2000" dirty="0" err="1" smtClean="0"/>
              <a:t>Динь-дон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 переулке ходит слон,</a:t>
            </a:r>
          </a:p>
          <a:p>
            <a:r>
              <a:rPr lang="ru-RU" sz="2000" dirty="0" smtClean="0"/>
              <a:t>Старый, серый, сонный слон</a:t>
            </a:r>
          </a:p>
          <a:p>
            <a:r>
              <a:rPr lang="ru-RU" sz="2000" dirty="0" err="1" smtClean="0"/>
              <a:t>Динь-дон</a:t>
            </a:r>
            <a:r>
              <a:rPr lang="ru-RU" sz="2000" dirty="0" smtClean="0"/>
              <a:t>. </a:t>
            </a:r>
            <a:r>
              <a:rPr lang="ru-RU" sz="2000" dirty="0" err="1" smtClean="0"/>
              <a:t>Динь-дон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Стало в комнате темно:</a:t>
            </a:r>
          </a:p>
          <a:p>
            <a:r>
              <a:rPr lang="ru-RU" sz="2000" dirty="0" smtClean="0"/>
              <a:t>Заслоняет слон окно.</a:t>
            </a:r>
          </a:p>
          <a:p>
            <a:r>
              <a:rPr lang="ru-RU" sz="2000" dirty="0" smtClean="0"/>
              <a:t>Или это снится сон</a:t>
            </a:r>
            <a:r>
              <a:rPr lang="en-US" sz="2000" dirty="0" smtClean="0"/>
              <a:t>?</a:t>
            </a:r>
            <a:endParaRPr lang="ru-RU" sz="2000" dirty="0" smtClean="0"/>
          </a:p>
          <a:p>
            <a:r>
              <a:rPr lang="ru-RU" sz="2000" dirty="0" err="1" smtClean="0"/>
              <a:t>Динь-дон</a:t>
            </a:r>
            <a:r>
              <a:rPr lang="ru-RU" sz="2000" dirty="0" smtClean="0"/>
              <a:t>. </a:t>
            </a:r>
            <a:r>
              <a:rPr lang="ru-RU" sz="2000" dirty="0" err="1" smtClean="0"/>
              <a:t>Динь-дон</a:t>
            </a:r>
            <a:r>
              <a:rPr lang="ru-RU" sz="2000" dirty="0" smtClean="0"/>
              <a:t>.</a:t>
            </a:r>
          </a:p>
          <a:p>
            <a:pPr algn="r"/>
            <a:r>
              <a:rPr lang="ru-RU" sz="1600" b="1" dirty="0" smtClean="0"/>
              <a:t>И. </a:t>
            </a:r>
            <a:r>
              <a:rPr lang="ru-RU" sz="1600" b="1" dirty="0" err="1" smtClean="0"/>
              <a:t>Токмакова</a:t>
            </a:r>
            <a:endParaRPr lang="ru-RU" sz="1600" b="1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Содержимое 5" descr="www_animaljpg_ru-1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3571876"/>
            <a:ext cx="3568718" cy="2676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29190" y="571480"/>
            <a:ext cx="34290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Катать  орех между ладоней.</a:t>
            </a:r>
          </a:p>
          <a:p>
            <a:endParaRPr lang="ru-RU" dirty="0" smtClean="0">
              <a:solidFill>
                <a:schemeClr val="accent6"/>
              </a:solidFill>
            </a:endParaRPr>
          </a:p>
          <a:p>
            <a:r>
              <a:rPr lang="ru-RU" dirty="0" smtClean="0">
                <a:solidFill>
                  <a:schemeClr val="accent6"/>
                </a:solidFill>
              </a:rPr>
              <a:t>Зажимать орех между подушечками большого пальца и остальных по очереди.</a:t>
            </a:r>
          </a:p>
          <a:p>
            <a:endParaRPr lang="ru-RU" dirty="0" smtClean="0">
              <a:solidFill>
                <a:schemeClr val="accent6"/>
              </a:solidFill>
            </a:endParaRPr>
          </a:p>
          <a:p>
            <a:r>
              <a:rPr lang="ru-RU" dirty="0" smtClean="0">
                <a:solidFill>
                  <a:schemeClr val="accent6"/>
                </a:solidFill>
              </a:rPr>
              <a:t>Удерживать орех на раскрытых ладонях при помощи подушечек больших пальцев.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WP_20171205_12_47_42_Pro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90" y="1600200"/>
            <a:ext cx="3692819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WP_20171205_12_43_33_Pro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738157"/>
            <a:ext cx="4343400" cy="2448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Несъедобная считалка</a:t>
            </a:r>
          </a:p>
          <a:p>
            <a:r>
              <a:rPr lang="ru-RU" sz="2000" dirty="0" smtClean="0"/>
              <a:t>Суп из шишек – </a:t>
            </a:r>
          </a:p>
          <a:p>
            <a:r>
              <a:rPr lang="ru-RU" sz="2000" dirty="0" smtClean="0"/>
              <a:t>Для мальчишек.</a:t>
            </a:r>
          </a:p>
          <a:p>
            <a:r>
              <a:rPr lang="ru-RU" sz="2000" dirty="0" smtClean="0"/>
              <a:t>Из гребёнок – </a:t>
            </a:r>
          </a:p>
          <a:p>
            <a:r>
              <a:rPr lang="ru-RU" sz="2000" dirty="0" smtClean="0"/>
              <a:t>Для девчонок.</a:t>
            </a:r>
          </a:p>
          <a:p>
            <a:r>
              <a:rPr lang="ru-RU" sz="2000" dirty="0" smtClean="0"/>
              <a:t>Из репейника – </a:t>
            </a:r>
          </a:p>
          <a:p>
            <a:r>
              <a:rPr lang="ru-RU" sz="2000" dirty="0" smtClean="0"/>
              <a:t>Бульон.</a:t>
            </a:r>
          </a:p>
          <a:p>
            <a:r>
              <a:rPr lang="ru-RU" sz="2000" dirty="0" smtClean="0"/>
              <a:t>Кто не хочет – </a:t>
            </a:r>
          </a:p>
          <a:p>
            <a:r>
              <a:rPr lang="ru-RU" sz="2000" dirty="0" smtClean="0"/>
              <a:t>Выйди вон.</a:t>
            </a:r>
          </a:p>
          <a:p>
            <a:pPr algn="r"/>
            <a:r>
              <a:rPr lang="ru-RU" sz="1600" b="1" dirty="0" smtClean="0"/>
              <a:t>М. </a:t>
            </a:r>
            <a:r>
              <a:rPr lang="ru-RU" sz="1600" b="1" dirty="0" err="1" smtClean="0"/>
              <a:t>Яснов</a:t>
            </a:r>
            <a:endParaRPr lang="ru-RU" sz="1600" b="1" dirty="0"/>
          </a:p>
        </p:txBody>
      </p:sp>
      <p:pic>
        <p:nvPicPr>
          <p:cNvPr id="5" name="Содержимое 4" descr="djadjushka_slon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2214554"/>
            <a:ext cx="3170975" cy="3666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57818" y="714356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</a:rPr>
              <a:t>Взять со стола 5 орехов подушечками пальцев обеих рук.</a:t>
            </a:r>
            <a:endParaRPr lang="ru-RU" sz="2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WP_20171205_12_49_04_Pro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934" y="1600200"/>
            <a:ext cx="3186731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WP_20171205_12_50_51_Pro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611131"/>
            <a:ext cx="4343400" cy="4702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он какой! Грецкий орех</a:t>
            </a:r>
            <a:endParaRPr lang="ru-RU" dirty="0"/>
          </a:p>
        </p:txBody>
      </p:sp>
      <p:pic>
        <p:nvPicPr>
          <p:cNvPr id="4" name="Содержимое 3" descr="wc_walnu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428736"/>
            <a:ext cx="3810000" cy="3762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greckiy_oreh_s_med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643050"/>
            <a:ext cx="2381250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how_image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071942"/>
            <a:ext cx="3500447" cy="2325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reece_nut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2071678"/>
            <a:ext cx="2786050" cy="18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для создания презентации Использовались материалы: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Стихи, основные упражнения из книги Е. Синицыной «Умные пальчики», М.,«Лист», 1999 г.</a:t>
            </a:r>
          </a:p>
          <a:p>
            <a:pPr>
              <a:buNone/>
            </a:pPr>
            <a:r>
              <a:rPr lang="ru-RU" sz="2000" dirty="0" smtClean="0"/>
              <a:t>Фото  грецких орехов и животных из Интернета</a:t>
            </a:r>
          </a:p>
          <a:p>
            <a:pPr>
              <a:buNone/>
            </a:pPr>
            <a:r>
              <a:rPr lang="ru-RU" sz="2000" dirty="0" smtClean="0"/>
              <a:t>Использованы материалы сайта:</a:t>
            </a:r>
          </a:p>
          <a:p>
            <a:pPr fontAlgn="ctr"/>
            <a:r>
              <a:rPr lang="en-US" sz="2000" dirty="0" smtClean="0">
                <a:hlinkClick r:id="rId2"/>
              </a:rPr>
              <a:t>https://solnet.ee/parents/log_01</a:t>
            </a:r>
            <a:endParaRPr lang="ru-RU" sz="2000" dirty="0" smtClean="0"/>
          </a:p>
          <a:p>
            <a:pPr fontAlgn="ctr">
              <a:buNone/>
            </a:pPr>
            <a:r>
              <a:rPr lang="ru-RU" sz="2000" dirty="0" smtClean="0"/>
              <a:t>Фото упражнений: О. А. Козлова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Автор презентации: учитель-логопед О. А. Козлова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Грецкий орех во всей красе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1800" dirty="0" smtClean="0"/>
              <a:t>Движения пальцев и кистей ребёнка имеют особое, развивающие воздействие.</a:t>
            </a:r>
          </a:p>
          <a:p>
            <a:pPr indent="457200" algn="just">
              <a:spcBef>
                <a:spcPts val="0"/>
              </a:spcBef>
            </a:pPr>
            <a:r>
              <a:rPr lang="ru-RU" sz="1800" dirty="0" smtClean="0"/>
              <a:t>Простые движения рук помогают убрать напряжение не только с самих рук, но и с губ, снимают умственную усталость. Они способны улучшить произношение звуков, а значит развить речь ребёнка. </a:t>
            </a:r>
            <a:endParaRPr lang="ru-RU" sz="1800" dirty="0"/>
          </a:p>
        </p:txBody>
      </p:sp>
      <p:pic>
        <p:nvPicPr>
          <p:cNvPr id="5" name="Содержимое 4" descr="1285535290_orehderev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97300" y="1243012"/>
            <a:ext cx="4895850" cy="353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942996"/>
          </a:xfrm>
        </p:spPr>
        <p:txBody>
          <a:bodyPr>
            <a:normAutofit/>
          </a:bodyPr>
          <a:lstStyle/>
          <a:p>
            <a:r>
              <a:rPr lang="ru-RU" dirty="0" smtClean="0"/>
              <a:t>«Будут развиваться пальцы рук, а значит будет развиваться речь и мышление»                                                         Е. Синицына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142844" y="214290"/>
            <a:ext cx="4071966" cy="5195910"/>
          </a:xfrm>
        </p:spPr>
        <p:txBody>
          <a:bodyPr>
            <a:normAutofit lnSpcReduction="10000"/>
          </a:bodyPr>
          <a:lstStyle/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1800" dirty="0" smtClean="0"/>
              <a:t>Влияние мануальных (ручных) воздействий на развитие мозга человека известно было ещё во 2 веке до н.э.</a:t>
            </a: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1800" dirty="0" smtClean="0"/>
              <a:t>В Китае специалисты утверждают, что игры с участием рук приводят в гармоничное отношение тело и разум, поддерживают мозговые системы в превосходном состоянии.</a:t>
            </a: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1800" dirty="0" smtClean="0"/>
              <a:t>Исследования М. М. Кольцовой доказали, что каждый палец имеет представительство в коре больших полушарий мозга. Она отмечает, что есть все основания рассматривать кисть руки, как орган речи - такой же как артикуляционный аппарат. С этой точки зрения проекция кисти руки есть ещё одна речевая зона. </a:t>
            </a:r>
          </a:p>
          <a:p>
            <a:endParaRPr lang="ru-RU" dirty="0"/>
          </a:p>
        </p:txBody>
      </p:sp>
      <p:pic>
        <p:nvPicPr>
          <p:cNvPr id="5" name="Содержимое 4" descr="1299186543-Грецкий орех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57664" y="1007269"/>
            <a:ext cx="4657735" cy="3493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Упражнения с грецкими орехами придумали в Японии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571480"/>
            <a:ext cx="4429156" cy="4838720"/>
          </a:xfrm>
        </p:spPr>
        <p:txBody>
          <a:bodyPr>
            <a:no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1800" dirty="0" smtClean="0"/>
              <a:t>В Китае распространены упражнения для ладоней с каменными и металлическими шариками.</a:t>
            </a:r>
          </a:p>
          <a:p>
            <a:pPr indent="457200" algn="just">
              <a:spcBef>
                <a:spcPts val="0"/>
              </a:spcBef>
            </a:pPr>
            <a:r>
              <a:rPr lang="ru-RU" sz="1800" dirty="0" smtClean="0"/>
              <a:t>В Японии широко используются упражнения для ладоней с грецкими орехами.</a:t>
            </a:r>
          </a:p>
          <a:p>
            <a:pPr indent="457200" algn="just">
              <a:spcBef>
                <a:spcPts val="0"/>
              </a:spcBef>
            </a:pPr>
            <a:r>
              <a:rPr lang="ru-RU" sz="1800" dirty="0" smtClean="0"/>
              <a:t>Исследования отечественных физиологов подтверждают связь руки с развитием мозга. Работы В. М. Бехтерева доказали влияние манипуляций рук на функции высшей нервной деятельности, развитие речи.</a:t>
            </a:r>
          </a:p>
        </p:txBody>
      </p:sp>
      <p:pic>
        <p:nvPicPr>
          <p:cNvPr id="5" name="Содержимое 4" descr="oreh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57752" y="1142984"/>
            <a:ext cx="38100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Плоды грецкого ореха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900486" cy="4800600"/>
          </a:xfrm>
        </p:spPr>
        <p:txBody>
          <a:bodyPr/>
          <a:lstStyle/>
          <a:p>
            <a:pPr indent="457200" algn="just">
              <a:spcBef>
                <a:spcPts val="0"/>
              </a:spcBef>
            </a:pPr>
            <a:r>
              <a:rPr lang="ru-RU" sz="1800" dirty="0" smtClean="0"/>
              <a:t>Развитие тонких движений пальцев рук предшествует появлению артикуляции слогов. Благодаря развитию пальцев в мозгу формируется проекция "схемы человеческого тела", а речевые реакции находятся в прямой зависимости от тренированности пальцев. </a:t>
            </a:r>
          </a:p>
          <a:p>
            <a:pPr indent="457200" algn="just">
              <a:spcBef>
                <a:spcPts val="0"/>
              </a:spcBef>
            </a:pPr>
            <a:endParaRPr lang="ru-RU" sz="1800" dirty="0" smtClean="0"/>
          </a:p>
          <a:p>
            <a:pPr indent="457200" algn="just">
              <a:spcBef>
                <a:spcPts val="0"/>
              </a:spcBef>
            </a:pPr>
            <a:r>
              <a:rPr lang="ru-RU" sz="1800" dirty="0" smtClean="0">
                <a:solidFill>
                  <a:schemeClr val="accent6"/>
                </a:solidFill>
              </a:rPr>
              <a:t>Для использования плодов грецкого ореха в упражнениях необходимо зачистить напильником острый край скорлупы.</a:t>
            </a:r>
          </a:p>
          <a:p>
            <a:endParaRPr lang="ru-RU" dirty="0"/>
          </a:p>
        </p:txBody>
      </p:sp>
      <p:pic>
        <p:nvPicPr>
          <p:cNvPr id="5" name="Содержимое 4" descr="65204787_GRECKIY_OREH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4" y="642918"/>
            <a:ext cx="3654358" cy="4051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28596" y="5143512"/>
            <a:ext cx="8458200" cy="12192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Эти игры направлены на развитие тонких движений пальцев, а значит, и речи. Их можно использовать для занятий как с одним ребенком, так и с группой детей.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Е. Синицына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Пальчиковые игры с грецкими орехами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Белка</a:t>
            </a:r>
          </a:p>
          <a:p>
            <a:r>
              <a:rPr lang="ru-RU" sz="2000" dirty="0" smtClean="0"/>
              <a:t>Сидит белка на тележке,</a:t>
            </a:r>
          </a:p>
          <a:p>
            <a:r>
              <a:rPr lang="ru-RU" sz="2000" dirty="0" smtClean="0"/>
              <a:t>Продаёт она орешки:</a:t>
            </a:r>
          </a:p>
          <a:p>
            <a:r>
              <a:rPr lang="ru-RU" sz="2000" dirty="0" smtClean="0"/>
              <a:t>Лисичке-сестричке,</a:t>
            </a:r>
          </a:p>
          <a:p>
            <a:r>
              <a:rPr lang="ru-RU" sz="2000" dirty="0" smtClean="0"/>
              <a:t>Воробью, синичке,</a:t>
            </a:r>
          </a:p>
          <a:p>
            <a:r>
              <a:rPr lang="ru-RU" sz="2000" dirty="0" smtClean="0"/>
              <a:t>Мишке толстопятому,</a:t>
            </a:r>
          </a:p>
          <a:p>
            <a:r>
              <a:rPr lang="ru-RU" sz="2000" dirty="0" smtClean="0"/>
              <a:t>Заиньке усатому…</a:t>
            </a:r>
          </a:p>
          <a:p>
            <a:pPr algn="r"/>
            <a:r>
              <a:rPr lang="ru-RU" sz="1600" b="1" dirty="0" smtClean="0"/>
              <a:t>Народная песенка</a:t>
            </a:r>
          </a:p>
          <a:p>
            <a:pPr algn="r"/>
            <a:endParaRPr lang="ru-RU" sz="2000" dirty="0" smtClean="0"/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Удерживаем орех поочерёдно подушечками обеих рук.</a:t>
            </a:r>
          </a:p>
        </p:txBody>
      </p:sp>
      <p:pic>
        <p:nvPicPr>
          <p:cNvPr id="1026" name="Picture 2" descr="C:\Оксана\Гимнастика с грецкими орехами\59784230_12077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285860"/>
            <a:ext cx="2659399" cy="3118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WP_20171205_12_46_34_Pro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591573"/>
            <a:ext cx="4191000" cy="2741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WP_20171205_12_46_25_Pro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808" y="1600200"/>
            <a:ext cx="2254183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err="1" smtClean="0"/>
              <a:t>Улиточка</a:t>
            </a:r>
            <a:endParaRPr lang="ru-RU" sz="2000" b="1" dirty="0" smtClean="0"/>
          </a:p>
          <a:p>
            <a:r>
              <a:rPr lang="ru-RU" sz="2000" dirty="0" smtClean="0"/>
              <a:t>У улитки-крошки</a:t>
            </a:r>
          </a:p>
          <a:p>
            <a:r>
              <a:rPr lang="ru-RU" sz="2000" dirty="0" smtClean="0"/>
              <a:t>Подрастают рожки.</a:t>
            </a:r>
          </a:p>
          <a:p>
            <a:r>
              <a:rPr lang="ru-RU" sz="2000" dirty="0" smtClean="0"/>
              <a:t>Научу её ходить.</a:t>
            </a:r>
          </a:p>
          <a:p>
            <a:r>
              <a:rPr lang="ru-RU" sz="2000" dirty="0" smtClean="0"/>
              <a:t>Если будут ножки.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Грецкий орех зажать в кулачок. Выдвинуть указательный палец и мизинец. Продвигаясь медленно вперёд, «улитка» шевелит «усиками».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4_(1).jpe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285860"/>
            <a:ext cx="3771896" cy="2828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398</TotalTime>
  <Words>651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Franklin Gothic Book</vt:lpstr>
      <vt:lpstr>Franklin Gothic Medium</vt:lpstr>
      <vt:lpstr>Wingdings 2</vt:lpstr>
      <vt:lpstr>Трек</vt:lpstr>
      <vt:lpstr>Пальчиковая гимнастика с грецкими орехами</vt:lpstr>
      <vt:lpstr>Грецкий орех во всей красе</vt:lpstr>
      <vt:lpstr>«Будут развиваться пальцы рук, а значит будет развиваться речь и мышление»                                                         Е. Синицына</vt:lpstr>
      <vt:lpstr>Упражнения с грецкими орехами придумали в Японии</vt:lpstr>
      <vt:lpstr>Плоды грецкого ореха</vt:lpstr>
      <vt:lpstr>Пальчиковые игры с грецкими орехами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Вот он какой! Грецкий орех</vt:lpstr>
      <vt:lpstr>для создания презентации Использовались материалы:</vt:lpstr>
    </vt:vector>
  </TitlesOfParts>
  <Company>User and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 с грецкими орехами</dc:title>
  <dc:creator>User</dc:creator>
  <cp:lastModifiedBy>User</cp:lastModifiedBy>
  <cp:revision>34</cp:revision>
  <dcterms:created xsi:type="dcterms:W3CDTF">2011-11-14T16:04:18Z</dcterms:created>
  <dcterms:modified xsi:type="dcterms:W3CDTF">2023-02-08T06:06:29Z</dcterms:modified>
</cp:coreProperties>
</file>