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B32B277-D7AB-4695-9A32-A92317AA3CE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22D49D4-F99B-4B3F-9A30-B175821602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Красный цвет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31330"/>
            <a:ext cx="2880320" cy="369148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501045"/>
            <a:ext cx="2592288" cy="23625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77072"/>
            <a:ext cx="3312368" cy="260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238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Желтый цвет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1340768"/>
            <a:ext cx="3024336" cy="23762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556792"/>
            <a:ext cx="3521075" cy="220067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861048"/>
            <a:ext cx="3744416" cy="27599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94145"/>
            <a:ext cx="316835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89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B050"/>
                </a:solidFill>
              </a:rPr>
              <a:t>Зеленый цвет</a:t>
            </a:r>
            <a:endParaRPr lang="ru-RU" sz="7200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40768"/>
            <a:ext cx="2887102" cy="25393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61048"/>
            <a:ext cx="3564565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940898"/>
            <a:ext cx="3600401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71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70C0"/>
                </a:solidFill>
              </a:rPr>
              <a:t>синий цвет</a:t>
            </a:r>
            <a:endParaRPr lang="ru-RU" sz="88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3816424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501008"/>
            <a:ext cx="417646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483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Белый цвет</a:t>
            </a:r>
            <a:endParaRPr lang="ru-RU" sz="8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3610744" cy="310585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717032"/>
            <a:ext cx="388843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0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tx1"/>
                </a:solidFill>
              </a:rPr>
              <a:t>Черный цвет</a:t>
            </a:r>
            <a:endParaRPr lang="ru-RU" sz="8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3240360" cy="22520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412776"/>
            <a:ext cx="3816424" cy="32211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" y="4005064"/>
            <a:ext cx="404037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23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12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Красный цвет</vt:lpstr>
      <vt:lpstr>Желтый цвет</vt:lpstr>
      <vt:lpstr>Зеленый цвет</vt:lpstr>
      <vt:lpstr>синий цвет</vt:lpstr>
      <vt:lpstr>Белый цвет</vt:lpstr>
      <vt:lpstr>Черный цвет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Красный цвет</dc:title>
  <dc:creator>Admin</dc:creator>
  <cp:lastModifiedBy>Admin</cp:lastModifiedBy>
  <cp:revision>14</cp:revision>
  <dcterms:created xsi:type="dcterms:W3CDTF">2023-01-31T17:45:48Z</dcterms:created>
  <dcterms:modified xsi:type="dcterms:W3CDTF">2023-02-02T15:31:09Z</dcterms:modified>
</cp:coreProperties>
</file>