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olors1.xml" ContentType="application/vnd.ms-office.chartcolorstyle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6" r:id="rId1"/>
  </p:sldMasterIdLst>
  <p:notesMasterIdLst>
    <p:notesMasterId r:id="rId15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9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73043" autoAdjust="0"/>
  </p:normalViewPr>
  <p:slideViewPr>
    <p:cSldViewPr snapToGrid="0">
      <p:cViewPr varScale="1">
        <p:scale>
          <a:sx n="89" d="100"/>
          <a:sy n="89" d="100"/>
        </p:scale>
        <p:origin x="-186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Низкий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Лист1!$A$2:$A$3</c:f>
              <c:strCache>
                <c:ptCount val="2"/>
                <c:pt idx="0">
                  <c:v>Начало диагностики</c:v>
                </c:pt>
                <c:pt idx="1">
                  <c:v>Конец диагностики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43</c:v>
                </c:pt>
                <c:pt idx="1">
                  <c:v>2.5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69C-4099-A6F4-08D36A665822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Лист1!$A$2:$A$3</c:f>
              <c:strCache>
                <c:ptCount val="2"/>
                <c:pt idx="0">
                  <c:v>Начало диагностики</c:v>
                </c:pt>
                <c:pt idx="1">
                  <c:v>Конец диагностики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45</c:v>
                </c:pt>
                <c:pt idx="1">
                  <c:v>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69C-4099-A6F4-08D36A665822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Высокий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cat>
            <c:strRef>
              <c:f>Лист1!$A$2:$A$3</c:f>
              <c:strCache>
                <c:ptCount val="2"/>
                <c:pt idx="0">
                  <c:v>Начало диагностики</c:v>
                </c:pt>
                <c:pt idx="1">
                  <c:v>Конец диагностики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10</c:v>
                </c:pt>
                <c:pt idx="1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769C-4099-A6F4-08D36A665822}"/>
            </c:ext>
          </c:extLst>
        </c:ser>
        <c:gapWidth val="219"/>
        <c:overlap val="-27"/>
        <c:axId val="102044416"/>
        <c:axId val="102045952"/>
      </c:barChart>
      <c:catAx>
        <c:axId val="102044416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02045952"/>
        <c:crosses val="autoZero"/>
        <c:auto val="1"/>
        <c:lblAlgn val="ctr"/>
        <c:lblOffset val="100"/>
      </c:catAx>
      <c:valAx>
        <c:axId val="102045952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02044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C485B7-9728-4FBD-BCD4-A1DF9A09D2FA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088266-B326-49FF-8198-B341F7503C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527875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088266-B326-49FF-8198-B341F7503C87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685420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088266-B326-49FF-8198-B341F7503C87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365698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088266-B326-49FF-8198-B341F7503C87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35334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C7358ED3-2F24-4E17-950A-4A321DFED142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6DF34FFE-14DB-4F12-9881-65CB18054BE3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575580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58ED3-2F24-4E17-950A-4A321DFED142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34FFE-14DB-4F12-9881-65CB18054B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63826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58ED3-2F24-4E17-950A-4A321DFED142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34FFE-14DB-4F12-9881-65CB18054BE3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0810606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58ED3-2F24-4E17-950A-4A321DFED142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34FFE-14DB-4F12-9881-65CB18054B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7120113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58ED3-2F24-4E17-950A-4A321DFED142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34FFE-14DB-4F12-9881-65CB18054B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678777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58ED3-2F24-4E17-950A-4A321DFED142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34FFE-14DB-4F12-9881-65CB18054B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7214984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58ED3-2F24-4E17-950A-4A321DFED142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34FFE-14DB-4F12-9881-65CB18054BE3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5734476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58ED3-2F24-4E17-950A-4A321DFED142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34FFE-14DB-4F12-9881-65CB18054BE3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7318979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58ED3-2F24-4E17-950A-4A321DFED142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34FFE-14DB-4F12-9881-65CB18054BE3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4956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58ED3-2F24-4E17-950A-4A321DFED142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34FFE-14DB-4F12-9881-65CB18054B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99298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58ED3-2F24-4E17-950A-4A321DFED142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34FFE-14DB-4F12-9881-65CB18054BE3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753993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58ED3-2F24-4E17-950A-4A321DFED142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34FFE-14DB-4F12-9881-65CB18054B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01500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58ED3-2F24-4E17-950A-4A321DFED142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34FFE-14DB-4F12-9881-65CB18054BE3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183289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58ED3-2F24-4E17-950A-4A321DFED142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34FFE-14DB-4F12-9881-65CB18054BE3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076855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58ED3-2F24-4E17-950A-4A321DFED142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34FFE-14DB-4F12-9881-65CB18054B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55290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58ED3-2F24-4E17-950A-4A321DFED142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34FFE-14DB-4F12-9881-65CB18054BE3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519677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58ED3-2F24-4E17-950A-4A321DFED142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34FFE-14DB-4F12-9881-65CB18054B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7260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7358ED3-2F24-4E17-950A-4A321DFED142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DF34FFE-14DB-4F12-9881-65CB18054B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32044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  <p:sldLayoutId id="2147483888" r:id="rId2"/>
    <p:sldLayoutId id="2147483889" r:id="rId3"/>
    <p:sldLayoutId id="2147483890" r:id="rId4"/>
    <p:sldLayoutId id="2147483891" r:id="rId5"/>
    <p:sldLayoutId id="2147483892" r:id="rId6"/>
    <p:sldLayoutId id="2147483893" r:id="rId7"/>
    <p:sldLayoutId id="2147483894" r:id="rId8"/>
    <p:sldLayoutId id="2147483895" r:id="rId9"/>
    <p:sldLayoutId id="2147483896" r:id="rId10"/>
    <p:sldLayoutId id="2147483897" r:id="rId11"/>
    <p:sldLayoutId id="2147483898" r:id="rId12"/>
    <p:sldLayoutId id="2147483899" r:id="rId13"/>
    <p:sldLayoutId id="2147483900" r:id="rId14"/>
    <p:sldLayoutId id="2147483901" r:id="rId15"/>
    <p:sldLayoutId id="2147483902" r:id="rId16"/>
    <p:sldLayoutId id="214748390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5740" y="0"/>
            <a:ext cx="13944600" cy="78205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00"/>
                </a:solidFill>
              </a:rPr>
              <a:t>ПРОЕКТ «ПРАВИЛА ДРУЖБЫ»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11112708" cy="3255962"/>
          </a:xfrm>
        </p:spPr>
        <p:txBody>
          <a:bodyPr>
            <a:normAutofit lnSpcReduction="10000"/>
          </a:bodyPr>
          <a:lstStyle/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/>
          </a:p>
          <a:p>
            <a:pPr algn="l"/>
            <a:r>
              <a:rPr lang="ru-RU" sz="3200" smtClean="0"/>
              <a:t>                     </a:t>
            </a:r>
            <a:r>
              <a:rPr lang="ru-RU" sz="4000" smtClean="0"/>
              <a:t>Воспитатель: </a:t>
            </a:r>
            <a:r>
              <a:rPr lang="ru-RU" sz="4000" dirty="0" smtClean="0"/>
              <a:t>Рыжкова Л.Н.</a:t>
            </a:r>
          </a:p>
          <a:p>
            <a:pPr algn="l"/>
            <a:r>
              <a:rPr lang="ru-RU" sz="4000" dirty="0" smtClean="0"/>
              <a:t>                                          </a:t>
            </a:r>
            <a:endParaRPr lang="ru-RU" sz="4000" dirty="0"/>
          </a:p>
        </p:txBody>
      </p:sp>
    </p:spTree>
    <p:extLst>
      <p:ext uri="{BB962C8B-B14F-4D97-AF65-F5344CB8AC3E}">
        <p14:creationId xmlns="" xmlns:p14="http://schemas.microsoft.com/office/powerpoint/2010/main" val="28227767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/>
              <a:t>Творческая мастерская «Волшебная ниточка» (подарок для друга)</a:t>
            </a:r>
            <a:endParaRPr lang="ru-RU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4083" y="2557463"/>
            <a:ext cx="4423833" cy="33178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31606068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err="1" smtClean="0"/>
              <a:t>Мнемотаблица</a:t>
            </a:r>
            <a:r>
              <a:rPr lang="ru-RU" dirty="0" smtClean="0"/>
              <a:t> «Правила дружбы»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9453" y="2557463"/>
            <a:ext cx="6136105" cy="36508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10894343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/>
              <a:t>Инсценировка стихотворения </a:t>
            </a:r>
            <a:r>
              <a:rPr lang="ru-RU" dirty="0" err="1" smtClean="0"/>
              <a:t>З.Мошковской</a:t>
            </a:r>
            <a:r>
              <a:rPr lang="ru-RU" dirty="0" smtClean="0"/>
              <a:t> «Вежливое слово»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0989" y="2898149"/>
            <a:ext cx="3963235" cy="29724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2953544"/>
            <a:ext cx="3889374" cy="29170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17047890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Педагогическая диагностика проекта</a:t>
            </a:r>
            <a:endParaRPr lang="ru-RU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733071750"/>
              </p:ext>
            </p:extLst>
          </p:nvPr>
        </p:nvGraphicFramePr>
        <p:xfrm>
          <a:off x="1295400" y="2557463"/>
          <a:ext cx="9601200" cy="3317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13394273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Проблема: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неумение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находить подход к партнеру по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общению</a:t>
            </a:r>
          </a:p>
          <a:p>
            <a:pPr algn="just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поддерживать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и развивать установленный контакт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algn="just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сложности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в умении сопереживать и радоваться успеху другого человека.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588768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Гипотеза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Данный проект способствует формированию дружеских отношений у детей группы: </a:t>
            </a:r>
            <a:endParaRPr lang="ru-RU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умение </a:t>
            </a: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жить в 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коллективе</a:t>
            </a:r>
          </a:p>
          <a:p>
            <a:pPr algn="just"/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облегчает </a:t>
            </a: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переход из детского сада в 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школу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28977777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Обоснование проекта: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Дети ставят свои приоритеты выше, не считаясь с мнением и нуждами других 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детей, что мешает налаживанию межличностных связей в группе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751558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829986" y="3064238"/>
            <a:ext cx="3013023" cy="3013023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831678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Тип проекта:                  Сроки реализации</a:t>
            </a:r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038050" cy="331012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Краткосрочный</a:t>
            </a:r>
            <a:endParaRPr lang="ru-RU" sz="3200" dirty="0"/>
          </a:p>
        </p:txBody>
      </p:sp>
      <p:sp>
        <p:nvSpPr>
          <p:cNvPr id="10" name="Объект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2800" dirty="0"/>
              <a:t>2 апреля – 6 апреля (1 недели)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129049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/>
              <a:t>Масштаб проекта       Участники проекта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415089" y="3496115"/>
            <a:ext cx="5532509" cy="2858518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дети старших групп «Звездочка», воспитатели, родители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3200" dirty="0"/>
              <a:t>группа «Звездочка», территория МДОУ «Детский сад № 216».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022547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         Этапы реализации проекта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800" dirty="0" smtClean="0"/>
              <a:t>Подготовительный этап: 02.04.2018г.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dirty="0" smtClean="0"/>
              <a:t>Основной этап: 03.04 – 05.04.2018г.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dirty="0" smtClean="0"/>
              <a:t>Заключительный этап: 06.04.2018г.</a:t>
            </a:r>
            <a:endParaRPr lang="ru-RU" sz="2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278427" y="3297836"/>
            <a:ext cx="3994177" cy="284896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603053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Предполагаемый результат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3200" dirty="0"/>
              <a:t>Сформируются ценностные представления о дружеских взаимоотношениях между людьми.</a:t>
            </a:r>
          </a:p>
          <a:p>
            <a:pPr lvl="0"/>
            <a:r>
              <a:rPr lang="ru-RU" sz="3200" dirty="0"/>
              <a:t>Приобретут навыки взаимопомощи.</a:t>
            </a:r>
          </a:p>
          <a:p>
            <a:pPr lvl="0"/>
            <a:r>
              <a:rPr lang="ru-RU" sz="3200" dirty="0"/>
              <a:t>Закрепят навыки сотрудничества.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996515" y="3628103"/>
            <a:ext cx="2505673" cy="224776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851793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      Педагогическая диагностика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        Игра «Секрет»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          Игра «Волшебная кепка»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0180" b="6272"/>
          <a:stretch/>
        </p:blipFill>
        <p:spPr>
          <a:xfrm>
            <a:off x="1323474" y="3200401"/>
            <a:ext cx="3609473" cy="25025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0526" t="-1" r="12106" b="962"/>
          <a:stretch/>
        </p:blipFill>
        <p:spPr>
          <a:xfrm>
            <a:off x="7194885" y="3200400"/>
            <a:ext cx="3537284" cy="24785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10065238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A2BEDC8B-F191-493B-BA33-0F4F800A89D3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491</TotalTime>
  <Words>211</Words>
  <Application>Microsoft Office PowerPoint</Application>
  <PresentationFormat>Произвольный</PresentationFormat>
  <Paragraphs>41</Paragraphs>
  <Slides>13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Натуральные материалы</vt:lpstr>
      <vt:lpstr>ПРОЕКТ «ПРАВИЛА ДРУЖБЫ»</vt:lpstr>
      <vt:lpstr>Проблема: </vt:lpstr>
      <vt:lpstr>Гипотеза</vt:lpstr>
      <vt:lpstr>Обоснование проекта:  </vt:lpstr>
      <vt:lpstr>Тип проекта:                  Сроки реализации</vt:lpstr>
      <vt:lpstr>Масштаб проекта       Участники проекта</vt:lpstr>
      <vt:lpstr>         Этапы реализации проекта</vt:lpstr>
      <vt:lpstr>Предполагаемый результат</vt:lpstr>
      <vt:lpstr>      Педагогическая диагностика</vt:lpstr>
      <vt:lpstr>Творческая мастерская «Волшебная ниточка» (подарок для друга)</vt:lpstr>
      <vt:lpstr>Мнемотаблица «Правила дружбы»</vt:lpstr>
      <vt:lpstr>Инсценировка стихотворения З.Мошковской «Вежливое слово»</vt:lpstr>
      <vt:lpstr>Педагогическая диагностика проекта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User</cp:lastModifiedBy>
  <cp:revision>29</cp:revision>
  <dcterms:created xsi:type="dcterms:W3CDTF">2018-04-01T07:36:21Z</dcterms:created>
  <dcterms:modified xsi:type="dcterms:W3CDTF">2023-02-08T15:40:46Z</dcterms:modified>
</cp:coreProperties>
</file>