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1" r:id="rId3"/>
    <p:sldId id="264" r:id="rId4"/>
    <p:sldId id="267" r:id="rId5"/>
    <p:sldId id="276" r:id="rId6"/>
    <p:sldId id="270" r:id="rId7"/>
    <p:sldId id="274" r:id="rId8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6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66444" y="123444"/>
            <a:ext cx="6611111" cy="903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929376" y="2857500"/>
            <a:ext cx="1670050" cy="208915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3117850" y="2171636"/>
            <a:ext cx="2952750" cy="2214626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6070600" y="339725"/>
            <a:ext cx="2811399" cy="210820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395287" y="1203325"/>
            <a:ext cx="2576449" cy="343535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8" cstate="email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64310" y="111759"/>
            <a:ext cx="6215379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6929454" y="1357304"/>
            <a:ext cx="2024046" cy="263525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143240" y="2038350"/>
            <a:ext cx="1423997" cy="21764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428596" y="1214428"/>
            <a:ext cx="2338352" cy="242889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5214942" y="2214560"/>
            <a:ext cx="1741483" cy="230346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071538" y="4643452"/>
            <a:ext cx="5357850" cy="690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635" algn="ctr">
              <a:lnSpc>
                <a:spcPct val="120000"/>
              </a:lnSpc>
              <a:spcBef>
                <a:spcPts val="100"/>
              </a:spcBef>
            </a:pPr>
            <a:r>
              <a:rPr lang="ru-RU" b="1" i="1" spc="-5" dirty="0" smtClean="0">
                <a:solidFill>
                  <a:srgbClr val="FF0000"/>
                </a:solidFill>
                <a:latin typeface="Blackadder ITC" pitchFamily="82" charset="0"/>
                <a:cs typeface="Calibri"/>
              </a:rPr>
              <a:t>Воспитатели: Терентьева Л.В. и Бобина О.М. </a:t>
            </a:r>
          </a:p>
          <a:p>
            <a:pPr marL="12065" marR="5080" indent="635" algn="ctr">
              <a:lnSpc>
                <a:spcPct val="120000"/>
              </a:lnSpc>
              <a:spcBef>
                <a:spcPts val="100"/>
              </a:spcBef>
            </a:pPr>
            <a:r>
              <a:rPr lang="ru-RU" b="1" i="1" spc="-5" dirty="0" smtClean="0">
                <a:solidFill>
                  <a:srgbClr val="FF0000"/>
                </a:solidFill>
                <a:latin typeface="Blackadder ITC" pitchFamily="82" charset="0"/>
                <a:cs typeface="Calibri"/>
              </a:rPr>
              <a:t>                                   </a:t>
            </a:r>
            <a:endParaRPr lang="ru-RU" b="1" i="1" spc="-20" dirty="0" smtClean="0">
              <a:solidFill>
                <a:srgbClr val="FF0000"/>
              </a:solidFill>
              <a:latin typeface="Blackadder ITC" pitchFamily="82" charset="0"/>
              <a:cs typeface="Calibri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14296"/>
            <a:ext cx="82325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Здоровьесберегающие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технологии 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группе «Улыбка»</a:t>
            </a:r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642924"/>
            <a:ext cx="232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Самомассаж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14428"/>
            <a:ext cx="2442371" cy="1403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3306" y="857238"/>
            <a:ext cx="2170130" cy="1627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ttps://i.mycdn.me/i?r=AyH4iRPQ2q0otWIFepML2LxRzlG1xlKR-e6wEt0xfQ2o8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857238"/>
            <a:ext cx="2213896" cy="16564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643306" y="142858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Здоровое и полноценное питание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7290" y="3286130"/>
            <a:ext cx="2190752" cy="1643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0496" y="3214692"/>
            <a:ext cx="2307781" cy="1730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928794" y="2714626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Кислородный коктейль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28596" y="428610"/>
            <a:ext cx="4357718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3175" algn="ctr">
              <a:lnSpc>
                <a:spcPct val="100000"/>
              </a:lnSpc>
              <a:spcBef>
                <a:spcPts val="95"/>
              </a:spcBef>
            </a:pPr>
            <a:r>
              <a:rPr lang="ru-RU" sz="2000" b="1" i="1" dirty="0" smtClean="0">
                <a:latin typeface="Arial"/>
                <a:cs typeface="Arial"/>
              </a:rPr>
              <a:t>Дорожка здоровья</a:t>
            </a:r>
            <a:endParaRPr sz="2000" b="1" i="1" dirty="0">
              <a:latin typeface="Arial"/>
              <a:cs typeface="Arial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928676"/>
            <a:ext cx="2000263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050" y="928676"/>
            <a:ext cx="1928826" cy="1446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object 2"/>
          <p:cNvSpPr txBox="1">
            <a:spLocks/>
          </p:cNvSpPr>
          <p:nvPr/>
        </p:nvSpPr>
        <p:spPr>
          <a:xfrm>
            <a:off x="3571868" y="285734"/>
            <a:ext cx="6858016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202565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Утренняя </a:t>
            </a:r>
            <a:r>
              <a:rPr kumimoji="0" lang="ru-RU" sz="2400" b="1" i="1" u="none" strike="noStrike" kern="0" cap="none" spc="5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ru-RU" sz="2400" b="1" i="1" u="none" strike="noStrike" kern="0" cap="none" spc="-5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гимнасти</a:t>
            </a:r>
            <a:r>
              <a:rPr kumimoji="0" lang="ru-RU" sz="2400" b="1" i="1" u="none" strike="noStrike" kern="0" cap="none" spc="-45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к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а</a:t>
            </a:r>
            <a:endParaRPr kumimoji="0" lang="ru-RU" sz="2400" b="1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9322" y="785800"/>
            <a:ext cx="2393952" cy="1795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5918" y="3071816"/>
            <a:ext cx="1376357" cy="1835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6149" y="3071816"/>
            <a:ext cx="1364448" cy="1819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4942" y="3071816"/>
            <a:ext cx="1357322" cy="1809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object 5"/>
          <p:cNvSpPr txBox="1">
            <a:spLocks/>
          </p:cNvSpPr>
          <p:nvPr/>
        </p:nvSpPr>
        <p:spPr>
          <a:xfrm>
            <a:off x="428596" y="2571750"/>
            <a:ext cx="745871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-35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Физкультурные</a:t>
            </a:r>
            <a:r>
              <a:rPr kumimoji="0" lang="ru-RU" sz="2400" b="1" i="1" u="none" strike="noStrike" kern="0" cap="none" spc="-65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ru-RU" sz="2400" b="1" i="1" u="none" strike="noStrike" kern="0" cap="none" spc="-5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занятия</a:t>
            </a:r>
            <a:endParaRPr kumimoji="0" lang="ru-RU" sz="2400" b="1" i="1" u="none" strike="noStrike" kern="0" cap="none" spc="-5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57200" y="714362"/>
            <a:ext cx="8686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" algn="ctr">
              <a:lnSpc>
                <a:spcPct val="100000"/>
              </a:lnSpc>
              <a:spcBef>
                <a:spcPts val="100"/>
              </a:spcBef>
            </a:pPr>
            <a:r>
              <a:rPr sz="3200" b="1" i="1" spc="-15" dirty="0"/>
              <a:t>Подвижные</a:t>
            </a:r>
            <a:r>
              <a:rPr sz="3200" b="1" i="1" spc="-40" dirty="0"/>
              <a:t> </a:t>
            </a:r>
            <a:r>
              <a:rPr sz="3200" b="1" i="1" dirty="0"/>
              <a:t>и</a:t>
            </a:r>
            <a:r>
              <a:rPr sz="3200" b="1" i="1" spc="-55" dirty="0"/>
              <a:t> </a:t>
            </a:r>
            <a:r>
              <a:rPr sz="3200" b="1" i="1" spc="-5" dirty="0"/>
              <a:t>спортивные</a:t>
            </a:r>
            <a:r>
              <a:rPr sz="3200" b="1" i="1" spc="-45" dirty="0"/>
              <a:t> </a:t>
            </a:r>
            <a:r>
              <a:rPr sz="3200" b="1" i="1" spc="-5" dirty="0"/>
              <a:t>игры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214546" y="1428742"/>
            <a:ext cx="2174222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752" y="1357304"/>
            <a:ext cx="2538402" cy="1903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85852" y="428610"/>
            <a:ext cx="3534156" cy="478016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12700" marR="5080">
              <a:lnSpc>
                <a:spcPts val="3070"/>
              </a:lnSpc>
              <a:spcBef>
                <a:spcPts val="840"/>
              </a:spcBef>
            </a:pPr>
            <a:r>
              <a:rPr lang="ru-RU" sz="2000" b="1" i="1" spc="-15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Духательная</a:t>
            </a:r>
            <a:r>
              <a:rPr lang="ru-RU" sz="2000" b="1" i="1" spc="-15" dirty="0" smtClean="0">
                <a:solidFill>
                  <a:srgbClr val="C00000"/>
                </a:solidFill>
                <a:latin typeface="Times New Roman"/>
                <a:cs typeface="Times New Roman"/>
              </a:rPr>
              <a:t> гимнастика</a:t>
            </a:r>
            <a:endParaRPr sz="2000" i="1" dirty="0">
              <a:latin typeface="Times New Roman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481" y="946536"/>
            <a:ext cx="200026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791200" y="81915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Гимнастика для глаз</a:t>
            </a:r>
            <a:endParaRPr lang="ru-RU" sz="2000" b="1" i="1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5205" y="1210996"/>
            <a:ext cx="1663508" cy="2218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7117" y="1285867"/>
            <a:ext cx="160735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928662" y="2724150"/>
            <a:ext cx="3468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Пальчиковая гимнастика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636" y="3134590"/>
            <a:ext cx="1726064" cy="1294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6363" y="3134590"/>
            <a:ext cx="1726064" cy="1294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4348" y="571486"/>
            <a:ext cx="7523861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1882775" algn="l"/>
              </a:tabLst>
            </a:pPr>
            <a:r>
              <a:rPr sz="3200" b="1" i="1" spc="-25" dirty="0">
                <a:solidFill>
                  <a:srgbClr val="FF0000"/>
                </a:solidFill>
              </a:rPr>
              <a:t>Прогулки	</a:t>
            </a:r>
            <a:r>
              <a:rPr sz="3200" b="1" i="1" spc="-5" dirty="0">
                <a:solidFill>
                  <a:srgbClr val="FF0000"/>
                </a:solidFill>
              </a:rPr>
              <a:t>и</a:t>
            </a:r>
            <a:r>
              <a:rPr sz="3200" b="1" i="1" spc="-35" dirty="0">
                <a:solidFill>
                  <a:srgbClr val="FF0000"/>
                </a:solidFill>
              </a:rPr>
              <a:t> </a:t>
            </a:r>
            <a:r>
              <a:rPr sz="3200" b="1" i="1" spc="-5" dirty="0">
                <a:solidFill>
                  <a:srgbClr val="FF0000"/>
                </a:solidFill>
              </a:rPr>
              <a:t>игры</a:t>
            </a:r>
            <a:r>
              <a:rPr sz="3200" b="1" i="1" spc="-20" dirty="0">
                <a:solidFill>
                  <a:srgbClr val="FF0000"/>
                </a:solidFill>
              </a:rPr>
              <a:t> </a:t>
            </a:r>
            <a:r>
              <a:rPr sz="3200" b="1" i="1" spc="-5" dirty="0">
                <a:solidFill>
                  <a:srgbClr val="FF0000"/>
                </a:solidFill>
              </a:rPr>
              <a:t>на</a:t>
            </a:r>
            <a:r>
              <a:rPr sz="3200" b="1" i="1" spc="-20" dirty="0">
                <a:solidFill>
                  <a:srgbClr val="FF0000"/>
                </a:solidFill>
              </a:rPr>
              <a:t> </a:t>
            </a:r>
            <a:r>
              <a:rPr sz="3200" b="1" i="1" spc="-15" dirty="0">
                <a:solidFill>
                  <a:srgbClr val="FF0000"/>
                </a:solidFill>
              </a:rPr>
              <a:t>свежем </a:t>
            </a:r>
            <a:r>
              <a:rPr sz="3200" b="1" i="1" spc="-25" dirty="0">
                <a:solidFill>
                  <a:srgbClr val="FF0000"/>
                </a:solidFill>
              </a:rPr>
              <a:t>воздухе</a:t>
            </a:r>
            <a:endParaRPr sz="3200" b="1" i="1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480" y="1643056"/>
            <a:ext cx="1543055" cy="2057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868" y="1500180"/>
            <a:ext cx="2076451" cy="1557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0760" y="1643056"/>
            <a:ext cx="1564478" cy="2085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6429755" y="3285693"/>
            <a:ext cx="1735823" cy="1604276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0" y="433388"/>
            <a:ext cx="8738235" cy="4710112"/>
            <a:chOff x="142875" y="361950"/>
            <a:chExt cx="8738235" cy="4710112"/>
          </a:xfrm>
        </p:grpSpPr>
        <p:pic>
          <p:nvPicPr>
            <p:cNvPr id="6" name="object 6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2875" y="3143186"/>
              <a:ext cx="1411351" cy="192887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381000" y="361950"/>
              <a:ext cx="8500110" cy="619506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1590" y="1643056"/>
            <a:ext cx="3604005" cy="2530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42</Words>
  <Application>Microsoft Office PowerPoint</Application>
  <PresentationFormat>Экран (16:9)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Дорожка здоровья</vt:lpstr>
      <vt:lpstr>Подвижные и спортивные игры</vt:lpstr>
      <vt:lpstr>Слайд 5</vt:lpstr>
      <vt:lpstr>Прогулки и игры на свежем воздухе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володя</cp:lastModifiedBy>
  <cp:revision>19</cp:revision>
  <dcterms:created xsi:type="dcterms:W3CDTF">2021-11-15T16:10:56Z</dcterms:created>
  <dcterms:modified xsi:type="dcterms:W3CDTF">2023-02-08T17:38:37Z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2020-01-22T00:00:00Z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2021-11-15T00:00:00Z</vt:filetime>
  </property>
</Properties>
</file>