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7" r:id="rId8"/>
    <p:sldId id="261" r:id="rId9"/>
    <p:sldId id="262" r:id="rId10"/>
    <p:sldId id="268" r:id="rId11"/>
    <p:sldId id="263" r:id="rId12"/>
    <p:sldId id="269" r:id="rId13"/>
    <p:sldId id="270" r:id="rId14"/>
    <p:sldId id="264" r:id="rId15"/>
    <p:sldId id="271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2124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093D-B1CA-4079-B770-71B7EDCA8AD8}" type="datetimeFigureOut">
              <a:rPr lang="ru-RU" smtClean="0"/>
              <a:t>07.02.23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807F-2D74-4D7C-8F6E-94A7D1A34B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093D-B1CA-4079-B770-71B7EDCA8AD8}" type="datetimeFigureOut">
              <a:rPr lang="ru-RU" smtClean="0"/>
              <a:t>07.02.23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807F-2D74-4D7C-8F6E-94A7D1A34B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093D-B1CA-4079-B770-71B7EDCA8AD8}" type="datetimeFigureOut">
              <a:rPr lang="ru-RU" smtClean="0"/>
              <a:t>07.02.23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807F-2D74-4D7C-8F6E-94A7D1A34B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093D-B1CA-4079-B770-71B7EDCA8AD8}" type="datetimeFigureOut">
              <a:rPr lang="ru-RU" smtClean="0"/>
              <a:t>07.02.23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807F-2D74-4D7C-8F6E-94A7D1A34B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093D-B1CA-4079-B770-71B7EDCA8AD8}" type="datetimeFigureOut">
              <a:rPr lang="ru-RU" smtClean="0"/>
              <a:t>07.02.23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807F-2D74-4D7C-8F6E-94A7D1A34B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093D-B1CA-4079-B770-71B7EDCA8AD8}" type="datetimeFigureOut">
              <a:rPr lang="ru-RU" smtClean="0"/>
              <a:t>07.02.23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807F-2D74-4D7C-8F6E-94A7D1A34B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093D-B1CA-4079-B770-71B7EDCA8AD8}" type="datetimeFigureOut">
              <a:rPr lang="ru-RU" smtClean="0"/>
              <a:t>07.02.23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807F-2D74-4D7C-8F6E-94A7D1A34B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093D-B1CA-4079-B770-71B7EDCA8AD8}" type="datetimeFigureOut">
              <a:rPr lang="ru-RU" smtClean="0"/>
              <a:t>07.02.23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807F-2D74-4D7C-8F6E-94A7D1A34B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093D-B1CA-4079-B770-71B7EDCA8AD8}" type="datetimeFigureOut">
              <a:rPr lang="ru-RU" smtClean="0"/>
              <a:t>07.02.23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807F-2D74-4D7C-8F6E-94A7D1A34B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093D-B1CA-4079-B770-71B7EDCA8AD8}" type="datetimeFigureOut">
              <a:rPr lang="ru-RU" smtClean="0"/>
              <a:t>07.02.23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807F-2D74-4D7C-8F6E-94A7D1A34B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093D-B1CA-4079-B770-71B7EDCA8AD8}" type="datetimeFigureOut">
              <a:rPr lang="ru-RU" smtClean="0"/>
              <a:t>07.02.23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8807F-2D74-4D7C-8F6E-94A7D1A34B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4093D-B1CA-4079-B770-71B7EDCA8AD8}" type="datetimeFigureOut">
              <a:rPr lang="ru-RU" smtClean="0"/>
              <a:t>07.02.23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8807F-2D74-4D7C-8F6E-94A7D1A34B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player.myshared.ru/27/1293270/slides/slide_1.jpg"/>
          <p:cNvPicPr>
            <a:picLocks noChangeAspect="1" noChangeArrowheads="1"/>
          </p:cNvPicPr>
          <p:nvPr/>
        </p:nvPicPr>
        <p:blipFill>
          <a:blip r:embed="rId2"/>
          <a:srcRect r="223" b="43750"/>
          <a:stretch>
            <a:fillRect/>
          </a:stretch>
        </p:blipFill>
        <p:spPr bwMode="auto">
          <a:xfrm>
            <a:off x="0" y="0"/>
            <a:ext cx="9091871" cy="4058504"/>
          </a:xfrm>
          <a:prstGeom prst="rect">
            <a:avLst/>
          </a:prstGeom>
          <a:noFill/>
        </p:spPr>
      </p:pic>
      <p:pic>
        <p:nvPicPr>
          <p:cNvPr id="1036" name="Picture 12" descr="https://i.mycdn.me/i?r=AyH4iRPQ2q0otWIFepML2LxR3aq13HryAPdB4JFsAJjceA"/>
          <p:cNvPicPr>
            <a:picLocks noChangeAspect="1" noChangeArrowheads="1"/>
          </p:cNvPicPr>
          <p:nvPr/>
        </p:nvPicPr>
        <p:blipFill>
          <a:blip r:embed="rId3"/>
          <a:srcRect t="36896" r="11724" b="21724"/>
          <a:stretch>
            <a:fillRect/>
          </a:stretch>
        </p:blipFill>
        <p:spPr bwMode="auto">
          <a:xfrm>
            <a:off x="0" y="4000480"/>
            <a:ext cx="9144000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player.myshared.ru/27/1293270/slides/slide_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player.myshared.ru/27/1293270/slides/slide_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/>
          <a:srcRect l="28001" t="31250" r="29722" b="24804"/>
          <a:stretch>
            <a:fillRect/>
          </a:stretch>
        </p:blipFill>
        <p:spPr bwMode="auto">
          <a:xfrm>
            <a:off x="4714876" y="3214686"/>
            <a:ext cx="4076747" cy="2382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player.myshared.ru/27/1293270/slides/slide_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player.myshared.ru/27/1293270/slides/slide_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player.myshared.ru/27/1293270/slides/slide_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player.myshared.ru/27/1293270/slides/slide_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player.myshared.ru/27/1293270/slides/slide_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player.myshared.ru/27/1293270/slides/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8" name="Picture 10" descr="https://i.mycdn.me/i?r=AyH4iRPQ2q0otWIFepML2LxRFWcLukidNO_q7bWJPTDR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643182"/>
            <a:ext cx="4694989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player.myshared.ru/27/1293270/slides/slide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8" descr="https://i.mycdn.me/i?r=AyH4iRPQ2q0otWIFepML2LxRwMhC39eJq7oXTc0kUG9dY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714752"/>
            <a:ext cx="2643206" cy="1982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8" name="Picture 4" descr="http://player.myshared.ru/27/1293270/slides/slide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http://player.myshared.ru/27/1293270/slides/slide_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928934"/>
            <a:ext cx="4095778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10" descr="https://i.mycdn.me/i?r=AyH4iRPQ2q0otWIFepML2LxRg0GdwTXWuSKKqu4nULPH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786190"/>
            <a:ext cx="3290218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4" name="Picture 4" descr="http://player.myshared.ru/27/1293270/slides/slide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6" name="Picture 6" descr="http://player.myshared.ru/27/1293270/slides/slide_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357562"/>
            <a:ext cx="3905277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player.myshared.ru/27/1293270/slides/slide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player.myshared.ru/27/1293270/slides/slide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52"/>
            <a:ext cx="9144000" cy="684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player.myshared.ru/27/1293270/slides/slide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6" name="Picture 4" descr="http://player.myshared.ru/27/1293270/slides/slide_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929066"/>
            <a:ext cx="3000397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player.myshared.ru/27/1293270/slides/slide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6</cp:revision>
  <dcterms:created xsi:type="dcterms:W3CDTF">2023-02-07T11:38:47Z</dcterms:created>
  <dcterms:modified xsi:type="dcterms:W3CDTF">2023-02-07T12:16:51Z</dcterms:modified>
</cp:coreProperties>
</file>