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73" r:id="rId3"/>
    <p:sldId id="280" r:id="rId4"/>
    <p:sldId id="258" r:id="rId5"/>
    <p:sldId id="281" r:id="rId6"/>
    <p:sldId id="259" r:id="rId7"/>
    <p:sldId id="282" r:id="rId8"/>
    <p:sldId id="260" r:id="rId9"/>
    <p:sldId id="261" r:id="rId10"/>
    <p:sldId id="277" r:id="rId11"/>
    <p:sldId id="287" r:id="rId12"/>
    <p:sldId id="288" r:id="rId13"/>
    <p:sldId id="283" r:id="rId14"/>
    <p:sldId id="276" r:id="rId15"/>
    <p:sldId id="278" r:id="rId16"/>
    <p:sldId id="265" r:id="rId17"/>
    <p:sldId id="284" r:id="rId18"/>
    <p:sldId id="285" r:id="rId19"/>
    <p:sldId id="267" r:id="rId20"/>
    <p:sldId id="268" r:id="rId21"/>
    <p:sldId id="269" r:id="rId22"/>
    <p:sldId id="270" r:id="rId23"/>
    <p:sldId id="271" r:id="rId24"/>
    <p:sldId id="272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795A97-DF9E-4C02-BA82-5C714239229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35AECC-C520-459E-A3A7-2D4F79452DD5}">
      <dgm:prSet phldrT="[Текст]"/>
      <dgm:spPr/>
      <dgm:t>
        <a:bodyPr/>
        <a:lstStyle/>
        <a:p>
          <a:r>
            <a:rPr lang="ru-RU" dirty="0" smtClean="0"/>
            <a:t>Индоевропейская</a:t>
          </a:r>
        </a:p>
        <a:p>
          <a:r>
            <a:rPr lang="ru-RU" dirty="0" smtClean="0"/>
            <a:t>Группа языков</a:t>
          </a:r>
          <a:endParaRPr lang="ru-RU" dirty="0"/>
        </a:p>
      </dgm:t>
    </dgm:pt>
    <dgm:pt modelId="{C5827EC5-4E15-4F93-AED4-45B42B120734}" type="parTrans" cxnId="{097EC925-1EB1-4F73-BA3D-5C67F491571B}">
      <dgm:prSet/>
      <dgm:spPr/>
      <dgm:t>
        <a:bodyPr/>
        <a:lstStyle/>
        <a:p>
          <a:endParaRPr lang="ru-RU"/>
        </a:p>
      </dgm:t>
    </dgm:pt>
    <dgm:pt modelId="{E70FDC6F-CA25-4DDE-8AEB-27F2DA894878}" type="sibTrans" cxnId="{097EC925-1EB1-4F73-BA3D-5C67F491571B}">
      <dgm:prSet/>
      <dgm:spPr/>
      <dgm:t>
        <a:bodyPr/>
        <a:lstStyle/>
        <a:p>
          <a:endParaRPr lang="ru-RU"/>
        </a:p>
      </dgm:t>
    </dgm:pt>
    <dgm:pt modelId="{6758AF27-1ECA-4C8A-AEB9-C4AA423CE6F7}">
      <dgm:prSet phldrT="[Текст]"/>
      <dgm:spPr/>
      <dgm:t>
        <a:bodyPr/>
        <a:lstStyle/>
        <a:p>
          <a:r>
            <a:rPr lang="ru-RU" dirty="0" smtClean="0"/>
            <a:t>санскрит</a:t>
          </a:r>
          <a:endParaRPr lang="ru-RU" dirty="0"/>
        </a:p>
      </dgm:t>
    </dgm:pt>
    <dgm:pt modelId="{90F1DBA1-E7AA-4BD9-A87F-76D5FEB4FC88}" type="parTrans" cxnId="{B89DE523-DC06-4548-B65F-B77507345A91}">
      <dgm:prSet/>
      <dgm:spPr/>
      <dgm:t>
        <a:bodyPr/>
        <a:lstStyle/>
        <a:p>
          <a:endParaRPr lang="ru-RU"/>
        </a:p>
      </dgm:t>
    </dgm:pt>
    <dgm:pt modelId="{C3A03C78-4463-46FA-8FE2-F7E812681A30}" type="sibTrans" cxnId="{B89DE523-DC06-4548-B65F-B77507345A91}">
      <dgm:prSet/>
      <dgm:spPr/>
      <dgm:t>
        <a:bodyPr/>
        <a:lstStyle/>
        <a:p>
          <a:endParaRPr lang="ru-RU"/>
        </a:p>
      </dgm:t>
    </dgm:pt>
    <dgm:pt modelId="{6C7C7009-C420-4CDB-BA6C-673A3A775BEC}">
      <dgm:prSet phldrT="[Текст]"/>
      <dgm:spPr/>
      <dgm:t>
        <a:bodyPr/>
        <a:lstStyle/>
        <a:p>
          <a:r>
            <a:rPr lang="ru-RU" dirty="0" err="1" smtClean="0"/>
            <a:t>непал</a:t>
          </a:r>
          <a:endParaRPr lang="ru-RU" dirty="0"/>
        </a:p>
      </dgm:t>
    </dgm:pt>
    <dgm:pt modelId="{80C9DF0F-AD99-44DD-9A66-CE77C572ADA3}" type="parTrans" cxnId="{2B99406F-ED8D-48D3-847A-CFB529A52101}">
      <dgm:prSet/>
      <dgm:spPr/>
      <dgm:t>
        <a:bodyPr/>
        <a:lstStyle/>
        <a:p>
          <a:endParaRPr lang="ru-RU"/>
        </a:p>
      </dgm:t>
    </dgm:pt>
    <dgm:pt modelId="{DA955982-759C-4522-B9C3-F208C4CEFFB8}" type="sibTrans" cxnId="{2B99406F-ED8D-48D3-847A-CFB529A52101}">
      <dgm:prSet/>
      <dgm:spPr/>
      <dgm:t>
        <a:bodyPr/>
        <a:lstStyle/>
        <a:p>
          <a:endParaRPr lang="ru-RU"/>
        </a:p>
      </dgm:t>
    </dgm:pt>
    <dgm:pt modelId="{A1682064-CA91-473F-B204-20775C5C3E12}">
      <dgm:prSet phldrT="[Текст]"/>
      <dgm:spPr/>
      <dgm:t>
        <a:bodyPr/>
        <a:lstStyle/>
        <a:p>
          <a:r>
            <a:rPr lang="ru-RU" dirty="0" smtClean="0"/>
            <a:t>индия</a:t>
          </a:r>
          <a:endParaRPr lang="ru-RU" dirty="0"/>
        </a:p>
      </dgm:t>
    </dgm:pt>
    <dgm:pt modelId="{2DCF1087-6A0A-4ED4-8993-7B819D0D9696}" type="parTrans" cxnId="{61262AA9-A5FF-4758-88C3-7417E752BFE8}">
      <dgm:prSet/>
      <dgm:spPr/>
      <dgm:t>
        <a:bodyPr/>
        <a:lstStyle/>
        <a:p>
          <a:endParaRPr lang="ru-RU"/>
        </a:p>
      </dgm:t>
    </dgm:pt>
    <dgm:pt modelId="{69B948CE-CE4D-47E9-935E-1AB0A314889E}" type="sibTrans" cxnId="{61262AA9-A5FF-4758-88C3-7417E752BFE8}">
      <dgm:prSet/>
      <dgm:spPr/>
      <dgm:t>
        <a:bodyPr/>
        <a:lstStyle/>
        <a:p>
          <a:endParaRPr lang="ru-RU"/>
        </a:p>
      </dgm:t>
    </dgm:pt>
    <dgm:pt modelId="{048C285B-C92E-4783-A448-FF7AA04E5C18}">
      <dgm:prSet phldrT="[Текст]"/>
      <dgm:spPr/>
      <dgm:t>
        <a:bodyPr/>
        <a:lstStyle/>
        <a:p>
          <a:r>
            <a:rPr lang="ru-RU" dirty="0" smtClean="0"/>
            <a:t>Славянские языки</a:t>
          </a:r>
          <a:endParaRPr lang="ru-RU" dirty="0"/>
        </a:p>
      </dgm:t>
    </dgm:pt>
    <dgm:pt modelId="{4EB920CE-6879-4F9B-AC1D-932E55D10DFC}" type="parTrans" cxnId="{D31F8FA1-E0A3-4752-8FB2-C8772C3107CD}">
      <dgm:prSet/>
      <dgm:spPr/>
      <dgm:t>
        <a:bodyPr/>
        <a:lstStyle/>
        <a:p>
          <a:endParaRPr lang="ru-RU"/>
        </a:p>
      </dgm:t>
    </dgm:pt>
    <dgm:pt modelId="{F4A06759-3D34-4203-A4B0-7DBED2EAD296}" type="sibTrans" cxnId="{D31F8FA1-E0A3-4752-8FB2-C8772C3107CD}">
      <dgm:prSet/>
      <dgm:spPr/>
      <dgm:t>
        <a:bodyPr/>
        <a:lstStyle/>
        <a:p>
          <a:endParaRPr lang="ru-RU"/>
        </a:p>
      </dgm:t>
    </dgm:pt>
    <dgm:pt modelId="{93792998-599E-4A67-98B7-0E2C70660158}">
      <dgm:prSet phldrT="[Текст]"/>
      <dgm:spPr/>
      <dgm:t>
        <a:bodyPr/>
        <a:lstStyle/>
        <a:p>
          <a:r>
            <a:rPr lang="ru-RU" dirty="0" smtClean="0"/>
            <a:t>Славянские народы</a:t>
          </a:r>
          <a:endParaRPr lang="ru-RU" dirty="0"/>
        </a:p>
      </dgm:t>
    </dgm:pt>
    <dgm:pt modelId="{EDBDD159-A44E-4DC8-BDD1-20AD3FF71DD0}" type="parTrans" cxnId="{D068C837-606C-45D4-86C5-0AEBBD0EAFB8}">
      <dgm:prSet/>
      <dgm:spPr/>
      <dgm:t>
        <a:bodyPr/>
        <a:lstStyle/>
        <a:p>
          <a:endParaRPr lang="ru-RU"/>
        </a:p>
      </dgm:t>
    </dgm:pt>
    <dgm:pt modelId="{E0EC5853-5730-4275-A7DE-A36C661C4232}" type="sibTrans" cxnId="{D068C837-606C-45D4-86C5-0AEBBD0EAFB8}">
      <dgm:prSet/>
      <dgm:spPr/>
      <dgm:t>
        <a:bodyPr/>
        <a:lstStyle/>
        <a:p>
          <a:endParaRPr lang="ru-RU"/>
        </a:p>
      </dgm:t>
    </dgm:pt>
    <dgm:pt modelId="{AEA62F89-8870-423C-A074-70277C49A972}" type="pres">
      <dgm:prSet presAssocID="{7A795A97-DF9E-4C02-BA82-5C714239229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5D4918-1CA8-4B81-9A8E-04D374354176}" type="pres">
      <dgm:prSet presAssocID="{6935AECC-C520-459E-A3A7-2D4F79452DD5}" presName="root1" presStyleCnt="0"/>
      <dgm:spPr/>
    </dgm:pt>
    <dgm:pt modelId="{F82A9366-7321-46EE-9ADA-0864ABA20FF9}" type="pres">
      <dgm:prSet presAssocID="{6935AECC-C520-459E-A3A7-2D4F79452DD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B36444-7DB0-45DF-A45D-CD8EEF9DAD1C}" type="pres">
      <dgm:prSet presAssocID="{6935AECC-C520-459E-A3A7-2D4F79452DD5}" presName="level2hierChild" presStyleCnt="0"/>
      <dgm:spPr/>
    </dgm:pt>
    <dgm:pt modelId="{078577EA-A06E-4EE9-BA15-E3B2AE5DB9E0}" type="pres">
      <dgm:prSet presAssocID="{90F1DBA1-E7AA-4BD9-A87F-76D5FEB4FC8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6AC6B64-10CE-4612-99AB-1296B37C6127}" type="pres">
      <dgm:prSet presAssocID="{90F1DBA1-E7AA-4BD9-A87F-76D5FEB4FC8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F357B832-BCF6-445B-BB80-50AA0C6A5C6C}" type="pres">
      <dgm:prSet presAssocID="{6758AF27-1ECA-4C8A-AEB9-C4AA423CE6F7}" presName="root2" presStyleCnt="0"/>
      <dgm:spPr/>
    </dgm:pt>
    <dgm:pt modelId="{6971D2F5-01F5-4207-A5E4-3EC5C5D85310}" type="pres">
      <dgm:prSet presAssocID="{6758AF27-1ECA-4C8A-AEB9-C4AA423CE6F7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9445AF-967A-42AE-8BA4-863276B26B99}" type="pres">
      <dgm:prSet presAssocID="{6758AF27-1ECA-4C8A-AEB9-C4AA423CE6F7}" presName="level3hierChild" presStyleCnt="0"/>
      <dgm:spPr/>
    </dgm:pt>
    <dgm:pt modelId="{5AB479CD-0BB9-48B9-917E-2D82AED16D5A}" type="pres">
      <dgm:prSet presAssocID="{80C9DF0F-AD99-44DD-9A66-CE77C572ADA3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D48A16DA-399F-472D-AFCE-73ECFA503227}" type="pres">
      <dgm:prSet presAssocID="{80C9DF0F-AD99-44DD-9A66-CE77C572ADA3}" presName="connTx" presStyleLbl="parChTrans1D3" presStyleIdx="0" presStyleCnt="3"/>
      <dgm:spPr/>
      <dgm:t>
        <a:bodyPr/>
        <a:lstStyle/>
        <a:p>
          <a:endParaRPr lang="ru-RU"/>
        </a:p>
      </dgm:t>
    </dgm:pt>
    <dgm:pt modelId="{258CE87E-3CEB-46D6-9EA5-639D413B76E5}" type="pres">
      <dgm:prSet presAssocID="{6C7C7009-C420-4CDB-BA6C-673A3A775BEC}" presName="root2" presStyleCnt="0"/>
      <dgm:spPr/>
    </dgm:pt>
    <dgm:pt modelId="{213B006C-4DEB-4DEB-9774-5E66411F26B3}" type="pres">
      <dgm:prSet presAssocID="{6C7C7009-C420-4CDB-BA6C-673A3A775BEC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FA2945-335F-4331-871E-26A8D0E385F9}" type="pres">
      <dgm:prSet presAssocID="{6C7C7009-C420-4CDB-BA6C-673A3A775BEC}" presName="level3hierChild" presStyleCnt="0"/>
      <dgm:spPr/>
    </dgm:pt>
    <dgm:pt modelId="{2564F952-53DF-4921-AA6B-5671CA3B02C7}" type="pres">
      <dgm:prSet presAssocID="{2DCF1087-6A0A-4ED4-8993-7B819D0D9696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DBE27455-7B78-40EE-B8D7-423EE701C259}" type="pres">
      <dgm:prSet presAssocID="{2DCF1087-6A0A-4ED4-8993-7B819D0D9696}" presName="connTx" presStyleLbl="parChTrans1D3" presStyleIdx="1" presStyleCnt="3"/>
      <dgm:spPr/>
      <dgm:t>
        <a:bodyPr/>
        <a:lstStyle/>
        <a:p>
          <a:endParaRPr lang="ru-RU"/>
        </a:p>
      </dgm:t>
    </dgm:pt>
    <dgm:pt modelId="{24C7780D-ACC2-47EB-9441-DC829CAAE5C4}" type="pres">
      <dgm:prSet presAssocID="{A1682064-CA91-473F-B204-20775C5C3E12}" presName="root2" presStyleCnt="0"/>
      <dgm:spPr/>
    </dgm:pt>
    <dgm:pt modelId="{D790578B-01D3-4DF3-A0EF-6A0199FC0D8D}" type="pres">
      <dgm:prSet presAssocID="{A1682064-CA91-473F-B204-20775C5C3E12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8B6224-743C-45FC-ABCE-A42F2045CF09}" type="pres">
      <dgm:prSet presAssocID="{A1682064-CA91-473F-B204-20775C5C3E12}" presName="level3hierChild" presStyleCnt="0"/>
      <dgm:spPr/>
    </dgm:pt>
    <dgm:pt modelId="{06379D69-43B2-4DAC-9081-D9BE365CA631}" type="pres">
      <dgm:prSet presAssocID="{4EB920CE-6879-4F9B-AC1D-932E55D10DFC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9AE11E0C-BD7F-40CE-BEC2-A039CB504AC1}" type="pres">
      <dgm:prSet presAssocID="{4EB920CE-6879-4F9B-AC1D-932E55D10DFC}" presName="connTx" presStyleLbl="parChTrans1D2" presStyleIdx="1" presStyleCnt="2"/>
      <dgm:spPr/>
      <dgm:t>
        <a:bodyPr/>
        <a:lstStyle/>
        <a:p>
          <a:endParaRPr lang="ru-RU"/>
        </a:p>
      </dgm:t>
    </dgm:pt>
    <dgm:pt modelId="{A98D6BA5-D30B-421B-8986-518CE60F8530}" type="pres">
      <dgm:prSet presAssocID="{048C285B-C92E-4783-A448-FF7AA04E5C18}" presName="root2" presStyleCnt="0"/>
      <dgm:spPr/>
    </dgm:pt>
    <dgm:pt modelId="{EEAAFF38-3C5D-41FC-BC90-C67A6D948F19}" type="pres">
      <dgm:prSet presAssocID="{048C285B-C92E-4783-A448-FF7AA04E5C18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EE0E46-29BE-4315-834F-AD885915C914}" type="pres">
      <dgm:prSet presAssocID="{048C285B-C92E-4783-A448-FF7AA04E5C18}" presName="level3hierChild" presStyleCnt="0"/>
      <dgm:spPr/>
    </dgm:pt>
    <dgm:pt modelId="{A2DAD65B-2789-4DED-A319-9B6FA5E7FE39}" type="pres">
      <dgm:prSet presAssocID="{EDBDD159-A44E-4DC8-BDD1-20AD3FF71DD0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3C483E04-94CF-4357-9E56-D3F58A95576B}" type="pres">
      <dgm:prSet presAssocID="{EDBDD159-A44E-4DC8-BDD1-20AD3FF71DD0}" presName="connTx" presStyleLbl="parChTrans1D3" presStyleIdx="2" presStyleCnt="3"/>
      <dgm:spPr/>
      <dgm:t>
        <a:bodyPr/>
        <a:lstStyle/>
        <a:p>
          <a:endParaRPr lang="ru-RU"/>
        </a:p>
      </dgm:t>
    </dgm:pt>
    <dgm:pt modelId="{21581CA2-AE95-470B-ACC0-D266DB7A02A9}" type="pres">
      <dgm:prSet presAssocID="{93792998-599E-4A67-98B7-0E2C70660158}" presName="root2" presStyleCnt="0"/>
      <dgm:spPr/>
    </dgm:pt>
    <dgm:pt modelId="{E67161D0-FE06-4D12-822C-94AC33039513}" type="pres">
      <dgm:prSet presAssocID="{93792998-599E-4A67-98B7-0E2C70660158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43E473-C452-40A5-BBEE-14D80C2C2A29}" type="pres">
      <dgm:prSet presAssocID="{93792998-599E-4A67-98B7-0E2C70660158}" presName="level3hierChild" presStyleCnt="0"/>
      <dgm:spPr/>
    </dgm:pt>
  </dgm:ptLst>
  <dgm:cxnLst>
    <dgm:cxn modelId="{F3F36933-F559-446D-B3CF-CB68998161EE}" type="presOf" srcId="{7A795A97-DF9E-4C02-BA82-5C7142392294}" destId="{AEA62F89-8870-423C-A074-70277C49A972}" srcOrd="0" destOrd="0" presId="urn:microsoft.com/office/officeart/2005/8/layout/hierarchy2"/>
    <dgm:cxn modelId="{B43D5203-07CB-478C-B2FE-B4BC861AD311}" type="presOf" srcId="{6935AECC-C520-459E-A3A7-2D4F79452DD5}" destId="{F82A9366-7321-46EE-9ADA-0864ABA20FF9}" srcOrd="0" destOrd="0" presId="urn:microsoft.com/office/officeart/2005/8/layout/hierarchy2"/>
    <dgm:cxn modelId="{D068C837-606C-45D4-86C5-0AEBBD0EAFB8}" srcId="{048C285B-C92E-4783-A448-FF7AA04E5C18}" destId="{93792998-599E-4A67-98B7-0E2C70660158}" srcOrd="0" destOrd="0" parTransId="{EDBDD159-A44E-4DC8-BDD1-20AD3FF71DD0}" sibTransId="{E0EC5853-5730-4275-A7DE-A36C661C4232}"/>
    <dgm:cxn modelId="{3B14A352-B7CF-45EF-9A5D-D992237932AA}" type="presOf" srcId="{80C9DF0F-AD99-44DD-9A66-CE77C572ADA3}" destId="{D48A16DA-399F-472D-AFCE-73ECFA503227}" srcOrd="1" destOrd="0" presId="urn:microsoft.com/office/officeart/2005/8/layout/hierarchy2"/>
    <dgm:cxn modelId="{E0660792-4632-4767-879B-712795BA8880}" type="presOf" srcId="{4EB920CE-6879-4F9B-AC1D-932E55D10DFC}" destId="{06379D69-43B2-4DAC-9081-D9BE365CA631}" srcOrd="0" destOrd="0" presId="urn:microsoft.com/office/officeart/2005/8/layout/hierarchy2"/>
    <dgm:cxn modelId="{FBCF425F-88F4-4F0C-A00A-576027E2DBBD}" type="presOf" srcId="{2DCF1087-6A0A-4ED4-8993-7B819D0D9696}" destId="{DBE27455-7B78-40EE-B8D7-423EE701C259}" srcOrd="1" destOrd="0" presId="urn:microsoft.com/office/officeart/2005/8/layout/hierarchy2"/>
    <dgm:cxn modelId="{61262AA9-A5FF-4758-88C3-7417E752BFE8}" srcId="{6758AF27-1ECA-4C8A-AEB9-C4AA423CE6F7}" destId="{A1682064-CA91-473F-B204-20775C5C3E12}" srcOrd="1" destOrd="0" parTransId="{2DCF1087-6A0A-4ED4-8993-7B819D0D9696}" sibTransId="{69B948CE-CE4D-47E9-935E-1AB0A314889E}"/>
    <dgm:cxn modelId="{B9D95982-C367-46D7-A1D9-36F8138302EE}" type="presOf" srcId="{80C9DF0F-AD99-44DD-9A66-CE77C572ADA3}" destId="{5AB479CD-0BB9-48B9-917E-2D82AED16D5A}" srcOrd="0" destOrd="0" presId="urn:microsoft.com/office/officeart/2005/8/layout/hierarchy2"/>
    <dgm:cxn modelId="{E4779057-74A0-440E-9880-F54CEE549B30}" type="presOf" srcId="{4EB920CE-6879-4F9B-AC1D-932E55D10DFC}" destId="{9AE11E0C-BD7F-40CE-BEC2-A039CB504AC1}" srcOrd="1" destOrd="0" presId="urn:microsoft.com/office/officeart/2005/8/layout/hierarchy2"/>
    <dgm:cxn modelId="{097EC925-1EB1-4F73-BA3D-5C67F491571B}" srcId="{7A795A97-DF9E-4C02-BA82-5C7142392294}" destId="{6935AECC-C520-459E-A3A7-2D4F79452DD5}" srcOrd="0" destOrd="0" parTransId="{C5827EC5-4E15-4F93-AED4-45B42B120734}" sibTransId="{E70FDC6F-CA25-4DDE-8AEB-27F2DA894878}"/>
    <dgm:cxn modelId="{2B99406F-ED8D-48D3-847A-CFB529A52101}" srcId="{6758AF27-1ECA-4C8A-AEB9-C4AA423CE6F7}" destId="{6C7C7009-C420-4CDB-BA6C-673A3A775BEC}" srcOrd="0" destOrd="0" parTransId="{80C9DF0F-AD99-44DD-9A66-CE77C572ADA3}" sibTransId="{DA955982-759C-4522-B9C3-F208C4CEFFB8}"/>
    <dgm:cxn modelId="{B3DB9BB3-197F-4638-BCC4-FAF27EE5EF08}" type="presOf" srcId="{A1682064-CA91-473F-B204-20775C5C3E12}" destId="{D790578B-01D3-4DF3-A0EF-6A0199FC0D8D}" srcOrd="0" destOrd="0" presId="urn:microsoft.com/office/officeart/2005/8/layout/hierarchy2"/>
    <dgm:cxn modelId="{D31F8FA1-E0A3-4752-8FB2-C8772C3107CD}" srcId="{6935AECC-C520-459E-A3A7-2D4F79452DD5}" destId="{048C285B-C92E-4783-A448-FF7AA04E5C18}" srcOrd="1" destOrd="0" parTransId="{4EB920CE-6879-4F9B-AC1D-932E55D10DFC}" sibTransId="{F4A06759-3D34-4203-A4B0-7DBED2EAD296}"/>
    <dgm:cxn modelId="{31D29DD2-66D7-475C-B778-DBA466C090F9}" type="presOf" srcId="{90F1DBA1-E7AA-4BD9-A87F-76D5FEB4FC88}" destId="{16AC6B64-10CE-4612-99AB-1296B37C6127}" srcOrd="1" destOrd="0" presId="urn:microsoft.com/office/officeart/2005/8/layout/hierarchy2"/>
    <dgm:cxn modelId="{47EFF156-FB3E-48C9-8DA5-28AFEBBC7C2B}" type="presOf" srcId="{6758AF27-1ECA-4C8A-AEB9-C4AA423CE6F7}" destId="{6971D2F5-01F5-4207-A5E4-3EC5C5D85310}" srcOrd="0" destOrd="0" presId="urn:microsoft.com/office/officeart/2005/8/layout/hierarchy2"/>
    <dgm:cxn modelId="{B51A4685-E2C6-4625-A032-4A0AC4D130BE}" type="presOf" srcId="{EDBDD159-A44E-4DC8-BDD1-20AD3FF71DD0}" destId="{3C483E04-94CF-4357-9E56-D3F58A95576B}" srcOrd="1" destOrd="0" presId="urn:microsoft.com/office/officeart/2005/8/layout/hierarchy2"/>
    <dgm:cxn modelId="{B5A18400-4002-4AB9-8ECF-22862D772F0A}" type="presOf" srcId="{6C7C7009-C420-4CDB-BA6C-673A3A775BEC}" destId="{213B006C-4DEB-4DEB-9774-5E66411F26B3}" srcOrd="0" destOrd="0" presId="urn:microsoft.com/office/officeart/2005/8/layout/hierarchy2"/>
    <dgm:cxn modelId="{B89DE523-DC06-4548-B65F-B77507345A91}" srcId="{6935AECC-C520-459E-A3A7-2D4F79452DD5}" destId="{6758AF27-1ECA-4C8A-AEB9-C4AA423CE6F7}" srcOrd="0" destOrd="0" parTransId="{90F1DBA1-E7AA-4BD9-A87F-76D5FEB4FC88}" sibTransId="{C3A03C78-4463-46FA-8FE2-F7E812681A30}"/>
    <dgm:cxn modelId="{AE37F59F-CEE9-442F-B661-5FB6E9BE29D8}" type="presOf" srcId="{90F1DBA1-E7AA-4BD9-A87F-76D5FEB4FC88}" destId="{078577EA-A06E-4EE9-BA15-E3B2AE5DB9E0}" srcOrd="0" destOrd="0" presId="urn:microsoft.com/office/officeart/2005/8/layout/hierarchy2"/>
    <dgm:cxn modelId="{09812D64-F0E7-498B-AB88-949078510A5B}" type="presOf" srcId="{EDBDD159-A44E-4DC8-BDD1-20AD3FF71DD0}" destId="{A2DAD65B-2789-4DED-A319-9B6FA5E7FE39}" srcOrd="0" destOrd="0" presId="urn:microsoft.com/office/officeart/2005/8/layout/hierarchy2"/>
    <dgm:cxn modelId="{D7CBBA06-CE36-4E97-83A2-731E07108C9F}" type="presOf" srcId="{2DCF1087-6A0A-4ED4-8993-7B819D0D9696}" destId="{2564F952-53DF-4921-AA6B-5671CA3B02C7}" srcOrd="0" destOrd="0" presId="urn:microsoft.com/office/officeart/2005/8/layout/hierarchy2"/>
    <dgm:cxn modelId="{C649A1B2-02D4-46AA-93E6-70DC01675E1E}" type="presOf" srcId="{93792998-599E-4A67-98B7-0E2C70660158}" destId="{E67161D0-FE06-4D12-822C-94AC33039513}" srcOrd="0" destOrd="0" presId="urn:microsoft.com/office/officeart/2005/8/layout/hierarchy2"/>
    <dgm:cxn modelId="{23447595-03E2-4B56-B0FA-F28121D055E3}" type="presOf" srcId="{048C285B-C92E-4783-A448-FF7AA04E5C18}" destId="{EEAAFF38-3C5D-41FC-BC90-C67A6D948F19}" srcOrd="0" destOrd="0" presId="urn:microsoft.com/office/officeart/2005/8/layout/hierarchy2"/>
    <dgm:cxn modelId="{23AFE63E-5FEA-43CF-BD54-BA5964CCA0CA}" type="presParOf" srcId="{AEA62F89-8870-423C-A074-70277C49A972}" destId="{035D4918-1CA8-4B81-9A8E-04D374354176}" srcOrd="0" destOrd="0" presId="urn:microsoft.com/office/officeart/2005/8/layout/hierarchy2"/>
    <dgm:cxn modelId="{0C982F36-165B-4835-9F3C-D01D186B6711}" type="presParOf" srcId="{035D4918-1CA8-4B81-9A8E-04D374354176}" destId="{F82A9366-7321-46EE-9ADA-0864ABA20FF9}" srcOrd="0" destOrd="0" presId="urn:microsoft.com/office/officeart/2005/8/layout/hierarchy2"/>
    <dgm:cxn modelId="{78BC60F0-BFAF-46B3-9EBB-9BA2150A3B14}" type="presParOf" srcId="{035D4918-1CA8-4B81-9A8E-04D374354176}" destId="{9DB36444-7DB0-45DF-A45D-CD8EEF9DAD1C}" srcOrd="1" destOrd="0" presId="urn:microsoft.com/office/officeart/2005/8/layout/hierarchy2"/>
    <dgm:cxn modelId="{967757FE-9FC0-45EE-B125-59E2C9AB3AB9}" type="presParOf" srcId="{9DB36444-7DB0-45DF-A45D-CD8EEF9DAD1C}" destId="{078577EA-A06E-4EE9-BA15-E3B2AE5DB9E0}" srcOrd="0" destOrd="0" presId="urn:microsoft.com/office/officeart/2005/8/layout/hierarchy2"/>
    <dgm:cxn modelId="{795E2063-6CAA-4703-A30F-E1A362DB4F33}" type="presParOf" srcId="{078577EA-A06E-4EE9-BA15-E3B2AE5DB9E0}" destId="{16AC6B64-10CE-4612-99AB-1296B37C6127}" srcOrd="0" destOrd="0" presId="urn:microsoft.com/office/officeart/2005/8/layout/hierarchy2"/>
    <dgm:cxn modelId="{A15A3EF3-C342-4A70-AC6F-43E658A1A2E8}" type="presParOf" srcId="{9DB36444-7DB0-45DF-A45D-CD8EEF9DAD1C}" destId="{F357B832-BCF6-445B-BB80-50AA0C6A5C6C}" srcOrd="1" destOrd="0" presId="urn:microsoft.com/office/officeart/2005/8/layout/hierarchy2"/>
    <dgm:cxn modelId="{43AAF317-D38F-4B80-BCCE-4EC813EAA494}" type="presParOf" srcId="{F357B832-BCF6-445B-BB80-50AA0C6A5C6C}" destId="{6971D2F5-01F5-4207-A5E4-3EC5C5D85310}" srcOrd="0" destOrd="0" presId="urn:microsoft.com/office/officeart/2005/8/layout/hierarchy2"/>
    <dgm:cxn modelId="{4A52F2CC-59B7-42C7-A1B9-E5C7A1102913}" type="presParOf" srcId="{F357B832-BCF6-445B-BB80-50AA0C6A5C6C}" destId="{E79445AF-967A-42AE-8BA4-863276B26B99}" srcOrd="1" destOrd="0" presId="urn:microsoft.com/office/officeart/2005/8/layout/hierarchy2"/>
    <dgm:cxn modelId="{5D80F672-6F5E-4092-A501-938E78397455}" type="presParOf" srcId="{E79445AF-967A-42AE-8BA4-863276B26B99}" destId="{5AB479CD-0BB9-48B9-917E-2D82AED16D5A}" srcOrd="0" destOrd="0" presId="urn:microsoft.com/office/officeart/2005/8/layout/hierarchy2"/>
    <dgm:cxn modelId="{72A119C3-5E91-4384-BD4D-F7B63B0A1326}" type="presParOf" srcId="{5AB479CD-0BB9-48B9-917E-2D82AED16D5A}" destId="{D48A16DA-399F-472D-AFCE-73ECFA503227}" srcOrd="0" destOrd="0" presId="urn:microsoft.com/office/officeart/2005/8/layout/hierarchy2"/>
    <dgm:cxn modelId="{DEC15951-CFE7-46DB-9507-DBE636F973CB}" type="presParOf" srcId="{E79445AF-967A-42AE-8BA4-863276B26B99}" destId="{258CE87E-3CEB-46D6-9EA5-639D413B76E5}" srcOrd="1" destOrd="0" presId="urn:microsoft.com/office/officeart/2005/8/layout/hierarchy2"/>
    <dgm:cxn modelId="{AB5753D5-174C-48D1-BC16-BCB00D073AA3}" type="presParOf" srcId="{258CE87E-3CEB-46D6-9EA5-639D413B76E5}" destId="{213B006C-4DEB-4DEB-9774-5E66411F26B3}" srcOrd="0" destOrd="0" presId="urn:microsoft.com/office/officeart/2005/8/layout/hierarchy2"/>
    <dgm:cxn modelId="{F1F07578-7B12-4A1A-9E26-C3DD8642B84A}" type="presParOf" srcId="{258CE87E-3CEB-46D6-9EA5-639D413B76E5}" destId="{ACFA2945-335F-4331-871E-26A8D0E385F9}" srcOrd="1" destOrd="0" presId="urn:microsoft.com/office/officeart/2005/8/layout/hierarchy2"/>
    <dgm:cxn modelId="{FE34C455-BCB6-47D3-8143-C5F07EC396AC}" type="presParOf" srcId="{E79445AF-967A-42AE-8BA4-863276B26B99}" destId="{2564F952-53DF-4921-AA6B-5671CA3B02C7}" srcOrd="2" destOrd="0" presId="urn:microsoft.com/office/officeart/2005/8/layout/hierarchy2"/>
    <dgm:cxn modelId="{6352347E-917E-44DB-A3C7-8382BC9D257B}" type="presParOf" srcId="{2564F952-53DF-4921-AA6B-5671CA3B02C7}" destId="{DBE27455-7B78-40EE-B8D7-423EE701C259}" srcOrd="0" destOrd="0" presId="urn:microsoft.com/office/officeart/2005/8/layout/hierarchy2"/>
    <dgm:cxn modelId="{B59B7EEB-7FB8-4B53-A29B-A24FCFAA8D4B}" type="presParOf" srcId="{E79445AF-967A-42AE-8BA4-863276B26B99}" destId="{24C7780D-ACC2-47EB-9441-DC829CAAE5C4}" srcOrd="3" destOrd="0" presId="urn:microsoft.com/office/officeart/2005/8/layout/hierarchy2"/>
    <dgm:cxn modelId="{AE5499DE-C33F-400B-B6AE-408305A9E4F6}" type="presParOf" srcId="{24C7780D-ACC2-47EB-9441-DC829CAAE5C4}" destId="{D790578B-01D3-4DF3-A0EF-6A0199FC0D8D}" srcOrd="0" destOrd="0" presId="urn:microsoft.com/office/officeart/2005/8/layout/hierarchy2"/>
    <dgm:cxn modelId="{39D851DE-C4A4-46C5-9766-B16F3A5C2783}" type="presParOf" srcId="{24C7780D-ACC2-47EB-9441-DC829CAAE5C4}" destId="{8D8B6224-743C-45FC-ABCE-A42F2045CF09}" srcOrd="1" destOrd="0" presId="urn:microsoft.com/office/officeart/2005/8/layout/hierarchy2"/>
    <dgm:cxn modelId="{635B19A4-561B-4C9B-B0A6-8B863E51AD1D}" type="presParOf" srcId="{9DB36444-7DB0-45DF-A45D-CD8EEF9DAD1C}" destId="{06379D69-43B2-4DAC-9081-D9BE365CA631}" srcOrd="2" destOrd="0" presId="urn:microsoft.com/office/officeart/2005/8/layout/hierarchy2"/>
    <dgm:cxn modelId="{7628728A-F606-4903-8E6F-3FB9D73148C8}" type="presParOf" srcId="{06379D69-43B2-4DAC-9081-D9BE365CA631}" destId="{9AE11E0C-BD7F-40CE-BEC2-A039CB504AC1}" srcOrd="0" destOrd="0" presId="urn:microsoft.com/office/officeart/2005/8/layout/hierarchy2"/>
    <dgm:cxn modelId="{9A3D8139-6BF6-4A52-8B73-EC468A5B027E}" type="presParOf" srcId="{9DB36444-7DB0-45DF-A45D-CD8EEF9DAD1C}" destId="{A98D6BA5-D30B-421B-8986-518CE60F8530}" srcOrd="3" destOrd="0" presId="urn:microsoft.com/office/officeart/2005/8/layout/hierarchy2"/>
    <dgm:cxn modelId="{41D50E1A-4AF1-4A18-B656-3EAE79A035AE}" type="presParOf" srcId="{A98D6BA5-D30B-421B-8986-518CE60F8530}" destId="{EEAAFF38-3C5D-41FC-BC90-C67A6D948F19}" srcOrd="0" destOrd="0" presId="urn:microsoft.com/office/officeart/2005/8/layout/hierarchy2"/>
    <dgm:cxn modelId="{04AF7B58-9FE2-43DC-A61B-37AFD72F9350}" type="presParOf" srcId="{A98D6BA5-D30B-421B-8986-518CE60F8530}" destId="{6EEE0E46-29BE-4315-834F-AD885915C914}" srcOrd="1" destOrd="0" presId="urn:microsoft.com/office/officeart/2005/8/layout/hierarchy2"/>
    <dgm:cxn modelId="{E35CA5F9-022D-4B01-84C8-4018A0C41111}" type="presParOf" srcId="{6EEE0E46-29BE-4315-834F-AD885915C914}" destId="{A2DAD65B-2789-4DED-A319-9B6FA5E7FE39}" srcOrd="0" destOrd="0" presId="urn:microsoft.com/office/officeart/2005/8/layout/hierarchy2"/>
    <dgm:cxn modelId="{F2706C44-7CB6-4D5A-A20D-5CF7DBAFF96E}" type="presParOf" srcId="{A2DAD65B-2789-4DED-A319-9B6FA5E7FE39}" destId="{3C483E04-94CF-4357-9E56-D3F58A95576B}" srcOrd="0" destOrd="0" presId="urn:microsoft.com/office/officeart/2005/8/layout/hierarchy2"/>
    <dgm:cxn modelId="{2F5B5DFF-7488-4F67-A12B-0814ACAF9690}" type="presParOf" srcId="{6EEE0E46-29BE-4315-834F-AD885915C914}" destId="{21581CA2-AE95-470B-ACC0-D266DB7A02A9}" srcOrd="1" destOrd="0" presId="urn:microsoft.com/office/officeart/2005/8/layout/hierarchy2"/>
    <dgm:cxn modelId="{BC624D15-D79E-4F64-8D55-5C7B4925448B}" type="presParOf" srcId="{21581CA2-AE95-470B-ACC0-D266DB7A02A9}" destId="{E67161D0-FE06-4D12-822C-94AC33039513}" srcOrd="0" destOrd="0" presId="urn:microsoft.com/office/officeart/2005/8/layout/hierarchy2"/>
    <dgm:cxn modelId="{04002625-2239-4DD4-8E67-89E5E4CBCF30}" type="presParOf" srcId="{21581CA2-AE95-470B-ACC0-D266DB7A02A9}" destId="{4143E473-C452-40A5-BBEE-14D80C2C2A2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E70BF6-D177-40B0-B10D-D7019040A0B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D813E3-004A-4DB8-9759-F12C892F4C9D}">
      <dgm:prSet phldrT="[Текст]"/>
      <dgm:spPr/>
      <dgm:t>
        <a:bodyPr/>
        <a:lstStyle/>
        <a:p>
          <a:r>
            <a:rPr lang="ru-RU" dirty="0" smtClean="0"/>
            <a:t>Правила жизни славян</a:t>
          </a:r>
          <a:endParaRPr lang="ru-RU" dirty="0"/>
        </a:p>
      </dgm:t>
    </dgm:pt>
    <dgm:pt modelId="{27C0682D-3187-4341-A3D6-2723F8122B9E}" type="parTrans" cxnId="{482B0CA0-D2CA-44EF-A545-0EB21FD4A839}">
      <dgm:prSet/>
      <dgm:spPr/>
      <dgm:t>
        <a:bodyPr/>
        <a:lstStyle/>
        <a:p>
          <a:endParaRPr lang="ru-RU"/>
        </a:p>
      </dgm:t>
    </dgm:pt>
    <dgm:pt modelId="{48E55415-4113-40AA-9B16-B1884B0ED37F}" type="sibTrans" cxnId="{482B0CA0-D2CA-44EF-A545-0EB21FD4A839}">
      <dgm:prSet/>
      <dgm:spPr/>
      <dgm:t>
        <a:bodyPr/>
        <a:lstStyle/>
        <a:p>
          <a:endParaRPr lang="ru-RU"/>
        </a:p>
      </dgm:t>
    </dgm:pt>
    <dgm:pt modelId="{644A661C-804C-4546-8BF8-172214482B8A}">
      <dgm:prSet phldrT="[Текст]"/>
      <dgm:spPr/>
      <dgm:t>
        <a:bodyPr/>
        <a:lstStyle/>
        <a:p>
          <a:r>
            <a:rPr lang="ru-RU" dirty="0" smtClean="0"/>
            <a:t>Остановить задиру</a:t>
          </a:r>
          <a:endParaRPr lang="ru-RU" dirty="0"/>
        </a:p>
      </dgm:t>
    </dgm:pt>
    <dgm:pt modelId="{980C0D64-A483-4AD9-8107-C46593AB5BD8}" type="parTrans" cxnId="{E74B4504-7922-47BC-9CA5-422373BAC9CD}">
      <dgm:prSet/>
      <dgm:spPr/>
      <dgm:t>
        <a:bodyPr/>
        <a:lstStyle/>
        <a:p>
          <a:endParaRPr lang="ru-RU"/>
        </a:p>
      </dgm:t>
    </dgm:pt>
    <dgm:pt modelId="{5D06D5A2-F011-40D0-AF97-9190B6E97E33}" type="sibTrans" cxnId="{E74B4504-7922-47BC-9CA5-422373BAC9CD}">
      <dgm:prSet/>
      <dgm:spPr/>
      <dgm:t>
        <a:bodyPr/>
        <a:lstStyle/>
        <a:p>
          <a:endParaRPr lang="ru-RU"/>
        </a:p>
      </dgm:t>
    </dgm:pt>
    <dgm:pt modelId="{10F92667-3639-4882-9323-6B31F2D1AE7E}">
      <dgm:prSet phldrT="[Текст]"/>
      <dgm:spPr/>
      <dgm:t>
        <a:bodyPr/>
        <a:lstStyle/>
        <a:p>
          <a:r>
            <a:rPr lang="ru-RU" dirty="0" smtClean="0"/>
            <a:t>Не поднимай руки даже на червя</a:t>
          </a:r>
          <a:endParaRPr lang="ru-RU" dirty="0"/>
        </a:p>
      </dgm:t>
    </dgm:pt>
    <dgm:pt modelId="{0B6CE752-9D43-4FCB-8034-312E5D56478F}" type="parTrans" cxnId="{87B04E55-CD5A-43DC-9665-DF31B231755E}">
      <dgm:prSet/>
      <dgm:spPr/>
      <dgm:t>
        <a:bodyPr/>
        <a:lstStyle/>
        <a:p>
          <a:endParaRPr lang="ru-RU"/>
        </a:p>
      </dgm:t>
    </dgm:pt>
    <dgm:pt modelId="{0B17413B-3DE9-4AEF-BAC7-E81C77EAB093}" type="sibTrans" cxnId="{87B04E55-CD5A-43DC-9665-DF31B231755E}">
      <dgm:prSet/>
      <dgm:spPr/>
      <dgm:t>
        <a:bodyPr/>
        <a:lstStyle/>
        <a:p>
          <a:endParaRPr lang="ru-RU"/>
        </a:p>
      </dgm:t>
    </dgm:pt>
    <dgm:pt modelId="{2EB23CA7-5C3F-4FF8-85B9-3F5209A1D9D1}">
      <dgm:prSet/>
      <dgm:spPr/>
      <dgm:t>
        <a:bodyPr/>
        <a:lstStyle/>
        <a:p>
          <a:r>
            <a:rPr lang="ru-RU" i="1" smtClean="0"/>
            <a:t>Мир храни твёрдо</a:t>
          </a:r>
          <a:endParaRPr lang="ru-RU"/>
        </a:p>
      </dgm:t>
    </dgm:pt>
    <dgm:pt modelId="{264FD890-F5F0-4301-B792-B3018A6B38F3}" type="parTrans" cxnId="{D1F4D7FB-A5B0-4B52-A113-305D88D8E090}">
      <dgm:prSet/>
      <dgm:spPr/>
      <dgm:t>
        <a:bodyPr/>
        <a:lstStyle/>
        <a:p>
          <a:endParaRPr lang="ru-RU"/>
        </a:p>
      </dgm:t>
    </dgm:pt>
    <dgm:pt modelId="{3167210F-1AA7-46A9-B78A-11634A734F82}" type="sibTrans" cxnId="{D1F4D7FB-A5B0-4B52-A113-305D88D8E090}">
      <dgm:prSet/>
      <dgm:spPr/>
      <dgm:t>
        <a:bodyPr/>
        <a:lstStyle/>
        <a:p>
          <a:endParaRPr lang="ru-RU"/>
        </a:p>
      </dgm:t>
    </dgm:pt>
    <dgm:pt modelId="{29E48530-3ED8-4A6F-8DC7-47C2495849D9}" type="pres">
      <dgm:prSet presAssocID="{23E70BF6-D177-40B0-B10D-D7019040A0B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52EC65-104A-4653-B4E1-B2CF8CBEA69E}" type="pres">
      <dgm:prSet presAssocID="{5BD813E3-004A-4DB8-9759-F12C892F4C9D}" presName="centerShape" presStyleLbl="node0" presStyleIdx="0" presStyleCnt="1"/>
      <dgm:spPr/>
      <dgm:t>
        <a:bodyPr/>
        <a:lstStyle/>
        <a:p>
          <a:endParaRPr lang="ru-RU"/>
        </a:p>
      </dgm:t>
    </dgm:pt>
    <dgm:pt modelId="{2810454F-8A7C-4915-A8F0-BD85D5FAC8E0}" type="pres">
      <dgm:prSet presAssocID="{980C0D64-A483-4AD9-8107-C46593AB5BD8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901CB483-BA6F-4BBA-AE32-B54207272801}" type="pres">
      <dgm:prSet presAssocID="{644A661C-804C-4546-8BF8-172214482B8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90B24E-CDD9-48FF-975C-6BEB4575EFA9}" type="pres">
      <dgm:prSet presAssocID="{264FD890-F5F0-4301-B792-B3018A6B38F3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C89FF34E-4C1E-4221-9159-B282B429C7BB}" type="pres">
      <dgm:prSet presAssocID="{2EB23CA7-5C3F-4FF8-85B9-3F5209A1D9D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6EF48-BD24-46DE-AE27-D62E8DC82F2A}" type="pres">
      <dgm:prSet presAssocID="{0B6CE752-9D43-4FCB-8034-312E5D56478F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30F58F30-3A18-4620-AE0D-23D25042624E}" type="pres">
      <dgm:prSet presAssocID="{10F92667-3639-4882-9323-6B31F2D1AE7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A3DE7C-9A36-4EB6-8438-428D63AC1700}" type="presOf" srcId="{10F92667-3639-4882-9323-6B31F2D1AE7E}" destId="{30F58F30-3A18-4620-AE0D-23D25042624E}" srcOrd="0" destOrd="0" presId="urn:microsoft.com/office/officeart/2005/8/layout/radial4"/>
    <dgm:cxn modelId="{292D4D66-DBF4-4085-ACFB-9C4EE32A69F4}" type="presOf" srcId="{644A661C-804C-4546-8BF8-172214482B8A}" destId="{901CB483-BA6F-4BBA-AE32-B54207272801}" srcOrd="0" destOrd="0" presId="urn:microsoft.com/office/officeart/2005/8/layout/radial4"/>
    <dgm:cxn modelId="{87B04E55-CD5A-43DC-9665-DF31B231755E}" srcId="{5BD813E3-004A-4DB8-9759-F12C892F4C9D}" destId="{10F92667-3639-4882-9323-6B31F2D1AE7E}" srcOrd="2" destOrd="0" parTransId="{0B6CE752-9D43-4FCB-8034-312E5D56478F}" sibTransId="{0B17413B-3DE9-4AEF-BAC7-E81C77EAB093}"/>
    <dgm:cxn modelId="{7473C118-6787-4965-A05E-ED914D849FD7}" type="presOf" srcId="{980C0D64-A483-4AD9-8107-C46593AB5BD8}" destId="{2810454F-8A7C-4915-A8F0-BD85D5FAC8E0}" srcOrd="0" destOrd="0" presId="urn:microsoft.com/office/officeart/2005/8/layout/radial4"/>
    <dgm:cxn modelId="{48637C2F-77F3-4F8D-8ECE-EC14A59D6B3A}" type="presOf" srcId="{0B6CE752-9D43-4FCB-8034-312E5D56478F}" destId="{4EA6EF48-BD24-46DE-AE27-D62E8DC82F2A}" srcOrd="0" destOrd="0" presId="urn:microsoft.com/office/officeart/2005/8/layout/radial4"/>
    <dgm:cxn modelId="{F3410FB6-BFD6-4350-9A71-6CFADBDEB2A6}" type="presOf" srcId="{264FD890-F5F0-4301-B792-B3018A6B38F3}" destId="{D290B24E-CDD9-48FF-975C-6BEB4575EFA9}" srcOrd="0" destOrd="0" presId="urn:microsoft.com/office/officeart/2005/8/layout/radial4"/>
    <dgm:cxn modelId="{E74B4504-7922-47BC-9CA5-422373BAC9CD}" srcId="{5BD813E3-004A-4DB8-9759-F12C892F4C9D}" destId="{644A661C-804C-4546-8BF8-172214482B8A}" srcOrd="0" destOrd="0" parTransId="{980C0D64-A483-4AD9-8107-C46593AB5BD8}" sibTransId="{5D06D5A2-F011-40D0-AF97-9190B6E97E33}"/>
    <dgm:cxn modelId="{D7012C77-5819-43A9-92AB-77EEA6441C5B}" type="presOf" srcId="{23E70BF6-D177-40B0-B10D-D7019040A0B2}" destId="{29E48530-3ED8-4A6F-8DC7-47C2495849D9}" srcOrd="0" destOrd="0" presId="urn:microsoft.com/office/officeart/2005/8/layout/radial4"/>
    <dgm:cxn modelId="{4A036A70-ABDC-4D98-8A6F-9C47CACA31D8}" type="presOf" srcId="{5BD813E3-004A-4DB8-9759-F12C892F4C9D}" destId="{B452EC65-104A-4653-B4E1-B2CF8CBEA69E}" srcOrd="0" destOrd="0" presId="urn:microsoft.com/office/officeart/2005/8/layout/radial4"/>
    <dgm:cxn modelId="{1FF3ED92-6835-4BD8-ACBE-C10737151038}" type="presOf" srcId="{2EB23CA7-5C3F-4FF8-85B9-3F5209A1D9D1}" destId="{C89FF34E-4C1E-4221-9159-B282B429C7BB}" srcOrd="0" destOrd="0" presId="urn:microsoft.com/office/officeart/2005/8/layout/radial4"/>
    <dgm:cxn modelId="{D1F4D7FB-A5B0-4B52-A113-305D88D8E090}" srcId="{5BD813E3-004A-4DB8-9759-F12C892F4C9D}" destId="{2EB23CA7-5C3F-4FF8-85B9-3F5209A1D9D1}" srcOrd="1" destOrd="0" parTransId="{264FD890-F5F0-4301-B792-B3018A6B38F3}" sibTransId="{3167210F-1AA7-46A9-B78A-11634A734F82}"/>
    <dgm:cxn modelId="{482B0CA0-D2CA-44EF-A545-0EB21FD4A839}" srcId="{23E70BF6-D177-40B0-B10D-D7019040A0B2}" destId="{5BD813E3-004A-4DB8-9759-F12C892F4C9D}" srcOrd="0" destOrd="0" parTransId="{27C0682D-3187-4341-A3D6-2723F8122B9E}" sibTransId="{48E55415-4113-40AA-9B16-B1884B0ED37F}"/>
    <dgm:cxn modelId="{0410E871-B483-4DA3-8AC1-0AC8CD8B50B1}" type="presParOf" srcId="{29E48530-3ED8-4A6F-8DC7-47C2495849D9}" destId="{B452EC65-104A-4653-B4E1-B2CF8CBEA69E}" srcOrd="0" destOrd="0" presId="urn:microsoft.com/office/officeart/2005/8/layout/radial4"/>
    <dgm:cxn modelId="{9B583B93-81A2-490F-B651-B3E666ADAA98}" type="presParOf" srcId="{29E48530-3ED8-4A6F-8DC7-47C2495849D9}" destId="{2810454F-8A7C-4915-A8F0-BD85D5FAC8E0}" srcOrd="1" destOrd="0" presId="urn:microsoft.com/office/officeart/2005/8/layout/radial4"/>
    <dgm:cxn modelId="{6D05336D-67CF-4E05-A65F-228833E95AC4}" type="presParOf" srcId="{29E48530-3ED8-4A6F-8DC7-47C2495849D9}" destId="{901CB483-BA6F-4BBA-AE32-B54207272801}" srcOrd="2" destOrd="0" presId="urn:microsoft.com/office/officeart/2005/8/layout/radial4"/>
    <dgm:cxn modelId="{A37EC975-036F-417D-8661-C6C8BF7EEBA2}" type="presParOf" srcId="{29E48530-3ED8-4A6F-8DC7-47C2495849D9}" destId="{D290B24E-CDD9-48FF-975C-6BEB4575EFA9}" srcOrd="3" destOrd="0" presId="urn:microsoft.com/office/officeart/2005/8/layout/radial4"/>
    <dgm:cxn modelId="{CA2CED31-AA03-4E6A-8151-F8237889E4B2}" type="presParOf" srcId="{29E48530-3ED8-4A6F-8DC7-47C2495849D9}" destId="{C89FF34E-4C1E-4221-9159-B282B429C7BB}" srcOrd="4" destOrd="0" presId="urn:microsoft.com/office/officeart/2005/8/layout/radial4"/>
    <dgm:cxn modelId="{34E49E47-02A8-44AB-BAAC-3C0E07CB7F81}" type="presParOf" srcId="{29E48530-3ED8-4A6F-8DC7-47C2495849D9}" destId="{4EA6EF48-BD24-46DE-AE27-D62E8DC82F2A}" srcOrd="5" destOrd="0" presId="urn:microsoft.com/office/officeart/2005/8/layout/radial4"/>
    <dgm:cxn modelId="{E86A5469-5878-4F69-BFF0-292466215F54}" type="presParOf" srcId="{29E48530-3ED8-4A6F-8DC7-47C2495849D9}" destId="{30F58F30-3A18-4620-AE0D-23D25042624E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6FD1BB-C79D-47F4-B374-FF33E383D173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E51D6E-0C2C-45FC-A887-CC1211B8CC0F}">
      <dgm:prSet phldrT="[Текст]"/>
      <dgm:spPr/>
      <dgm:t>
        <a:bodyPr/>
        <a:lstStyle/>
        <a:p>
          <a:r>
            <a:rPr lang="ru-RU" dirty="0" smtClean="0"/>
            <a:t>действием</a:t>
          </a:r>
        </a:p>
      </dgm:t>
    </dgm:pt>
    <dgm:pt modelId="{752388C4-C98C-4CF8-87C3-CFE12F1BB809}" type="parTrans" cxnId="{9097C2B2-EEB3-41E9-B7A1-1EAD2CBE1EA8}">
      <dgm:prSet/>
      <dgm:spPr/>
      <dgm:t>
        <a:bodyPr/>
        <a:lstStyle/>
        <a:p>
          <a:endParaRPr lang="ru-RU"/>
        </a:p>
      </dgm:t>
    </dgm:pt>
    <dgm:pt modelId="{8F7B9BAF-453D-478C-A70E-A40B87CF642E}" type="sibTrans" cxnId="{9097C2B2-EEB3-41E9-B7A1-1EAD2CBE1EA8}">
      <dgm:prSet/>
      <dgm:spPr/>
      <dgm:t>
        <a:bodyPr/>
        <a:lstStyle/>
        <a:p>
          <a:endParaRPr lang="ru-RU"/>
        </a:p>
      </dgm:t>
    </dgm:pt>
    <dgm:pt modelId="{316A42B9-6496-4172-A808-2229D3575EB4}">
      <dgm:prSet phldrT="[Текст]"/>
      <dgm:spPr/>
      <dgm:t>
        <a:bodyPr/>
        <a:lstStyle/>
        <a:p>
          <a:endParaRPr lang="ru-RU" dirty="0"/>
        </a:p>
      </dgm:t>
    </dgm:pt>
    <dgm:pt modelId="{FCEB2C99-A140-4FC3-A858-C92AB7861875}" type="parTrans" cxnId="{1E7B915A-E6A6-436E-A41B-C7278B66EA90}">
      <dgm:prSet/>
      <dgm:spPr/>
      <dgm:t>
        <a:bodyPr/>
        <a:lstStyle/>
        <a:p>
          <a:endParaRPr lang="ru-RU"/>
        </a:p>
      </dgm:t>
    </dgm:pt>
    <dgm:pt modelId="{1B1941E3-88B7-412D-A3F1-9C594CBA1D29}" type="sibTrans" cxnId="{1E7B915A-E6A6-436E-A41B-C7278B66EA90}">
      <dgm:prSet/>
      <dgm:spPr/>
      <dgm:t>
        <a:bodyPr/>
        <a:lstStyle/>
        <a:p>
          <a:endParaRPr lang="ru-RU"/>
        </a:p>
      </dgm:t>
    </dgm:pt>
    <dgm:pt modelId="{42730100-16E9-49BF-99D9-1ECC02DCF523}">
      <dgm:prSet phldrT="[Текст]"/>
      <dgm:spPr/>
      <dgm:t>
        <a:bodyPr/>
        <a:lstStyle/>
        <a:p>
          <a:endParaRPr lang="ru-RU" dirty="0"/>
        </a:p>
      </dgm:t>
    </dgm:pt>
    <dgm:pt modelId="{179DB1C9-2964-41B2-AFE1-244BA142F77B}" type="parTrans" cxnId="{3C612E83-E714-4956-A3D8-9E1FC3262A62}">
      <dgm:prSet/>
      <dgm:spPr/>
      <dgm:t>
        <a:bodyPr/>
        <a:lstStyle/>
        <a:p>
          <a:endParaRPr lang="ru-RU"/>
        </a:p>
      </dgm:t>
    </dgm:pt>
    <dgm:pt modelId="{55BC60D9-B6C2-487A-8A27-9F1271F4BA60}" type="sibTrans" cxnId="{3C612E83-E714-4956-A3D8-9E1FC3262A62}">
      <dgm:prSet/>
      <dgm:spPr/>
      <dgm:t>
        <a:bodyPr/>
        <a:lstStyle/>
        <a:p>
          <a:endParaRPr lang="ru-RU"/>
        </a:p>
      </dgm:t>
    </dgm:pt>
    <dgm:pt modelId="{FBEF443D-4F76-42D2-9BDC-DD98C9F53B21}">
      <dgm:prSet phldrT="[Текст]"/>
      <dgm:spPr/>
      <dgm:t>
        <a:bodyPr/>
        <a:lstStyle/>
        <a:p>
          <a:r>
            <a:rPr lang="ru-RU" dirty="0" smtClean="0"/>
            <a:t>словом</a:t>
          </a:r>
          <a:endParaRPr lang="ru-RU" dirty="0"/>
        </a:p>
      </dgm:t>
    </dgm:pt>
    <dgm:pt modelId="{4E104A9A-3E3F-4B5B-9F88-1ED5E8C5F514}" type="parTrans" cxnId="{07F84BFB-E5CD-4950-9D5C-C9B03A7E3B51}">
      <dgm:prSet/>
      <dgm:spPr/>
      <dgm:t>
        <a:bodyPr/>
        <a:lstStyle/>
        <a:p>
          <a:endParaRPr lang="ru-RU"/>
        </a:p>
      </dgm:t>
    </dgm:pt>
    <dgm:pt modelId="{95F982F6-703A-41FF-9A17-FEB470D31231}" type="sibTrans" cxnId="{07F84BFB-E5CD-4950-9D5C-C9B03A7E3B51}">
      <dgm:prSet/>
      <dgm:spPr/>
      <dgm:t>
        <a:bodyPr/>
        <a:lstStyle/>
        <a:p>
          <a:endParaRPr lang="ru-RU"/>
        </a:p>
      </dgm:t>
    </dgm:pt>
    <dgm:pt modelId="{34D78320-7AD2-4136-9B4D-9BFFDFF0B83D}">
      <dgm:prSet phldrT="[Текст]"/>
      <dgm:spPr/>
      <dgm:t>
        <a:bodyPr/>
        <a:lstStyle/>
        <a:p>
          <a:endParaRPr lang="ru-RU" dirty="0"/>
        </a:p>
      </dgm:t>
    </dgm:pt>
    <dgm:pt modelId="{805C5C76-D50B-4955-8B8B-AC6EFCD4717D}" type="parTrans" cxnId="{B8721E52-2C83-43E8-8F71-F739F36320E4}">
      <dgm:prSet/>
      <dgm:spPr/>
      <dgm:t>
        <a:bodyPr/>
        <a:lstStyle/>
        <a:p>
          <a:endParaRPr lang="ru-RU"/>
        </a:p>
      </dgm:t>
    </dgm:pt>
    <dgm:pt modelId="{D7886AEB-FE4A-45E2-A20A-7C0E2FEB764C}" type="sibTrans" cxnId="{B8721E52-2C83-43E8-8F71-F739F36320E4}">
      <dgm:prSet/>
      <dgm:spPr/>
      <dgm:t>
        <a:bodyPr/>
        <a:lstStyle/>
        <a:p>
          <a:endParaRPr lang="ru-RU"/>
        </a:p>
      </dgm:t>
    </dgm:pt>
    <dgm:pt modelId="{A842685F-DCE0-4715-B0E7-B6D84563B0DC}">
      <dgm:prSet phldrT="[Текст]"/>
      <dgm:spPr/>
      <dgm:t>
        <a:bodyPr/>
        <a:lstStyle/>
        <a:p>
          <a:r>
            <a:rPr lang="ru-RU" dirty="0" smtClean="0"/>
            <a:t>мыслью</a:t>
          </a:r>
          <a:endParaRPr lang="ru-RU" dirty="0"/>
        </a:p>
      </dgm:t>
    </dgm:pt>
    <dgm:pt modelId="{F8FE1D3B-2308-4F64-83E8-F9B46E3B5D6D}" type="parTrans" cxnId="{48E14256-D347-4739-88B6-D494EEEEBBBA}">
      <dgm:prSet/>
      <dgm:spPr/>
      <dgm:t>
        <a:bodyPr/>
        <a:lstStyle/>
        <a:p>
          <a:endParaRPr lang="ru-RU"/>
        </a:p>
      </dgm:t>
    </dgm:pt>
    <dgm:pt modelId="{798657E6-2E03-4245-88AB-3D903ED969D2}" type="sibTrans" cxnId="{48E14256-D347-4739-88B6-D494EEEEBBBA}">
      <dgm:prSet/>
      <dgm:spPr/>
      <dgm:t>
        <a:bodyPr/>
        <a:lstStyle/>
        <a:p>
          <a:endParaRPr lang="ru-RU"/>
        </a:p>
      </dgm:t>
    </dgm:pt>
    <dgm:pt modelId="{EB3B4E59-503C-44EF-94D1-2F05B7F6B2BF}">
      <dgm:prSet phldrT="[Текст]"/>
      <dgm:spPr/>
      <dgm:t>
        <a:bodyPr/>
        <a:lstStyle/>
        <a:p>
          <a:endParaRPr lang="ru-RU" dirty="0"/>
        </a:p>
      </dgm:t>
    </dgm:pt>
    <dgm:pt modelId="{74F5F02B-5293-46B5-BAFF-663A9ED3C9D4}" type="parTrans" cxnId="{715ED499-6870-4489-B8B3-DA83EBE8FD88}">
      <dgm:prSet/>
      <dgm:spPr/>
      <dgm:t>
        <a:bodyPr/>
        <a:lstStyle/>
        <a:p>
          <a:endParaRPr lang="ru-RU"/>
        </a:p>
      </dgm:t>
    </dgm:pt>
    <dgm:pt modelId="{02A8BFD3-49AA-43AB-B0C1-FD31F9A2EA82}" type="sibTrans" cxnId="{715ED499-6870-4489-B8B3-DA83EBE8FD88}">
      <dgm:prSet/>
      <dgm:spPr/>
      <dgm:t>
        <a:bodyPr/>
        <a:lstStyle/>
        <a:p>
          <a:endParaRPr lang="ru-RU"/>
        </a:p>
      </dgm:t>
    </dgm:pt>
    <dgm:pt modelId="{C32179BD-8C43-42E6-9FE9-DA49793FD699}" type="pres">
      <dgm:prSet presAssocID="{F36FD1BB-C79D-47F4-B374-FF33E383D17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877CCD-52EC-47E1-8263-60F34D6AA283}" type="pres">
      <dgm:prSet presAssocID="{F36FD1BB-C79D-47F4-B374-FF33E383D173}" presName="cycle" presStyleCnt="0"/>
      <dgm:spPr/>
    </dgm:pt>
    <dgm:pt modelId="{B54B46E1-1206-402D-BE1C-713522673E2A}" type="pres">
      <dgm:prSet presAssocID="{F36FD1BB-C79D-47F4-B374-FF33E383D173}" presName="centerShape" presStyleCnt="0"/>
      <dgm:spPr/>
    </dgm:pt>
    <dgm:pt modelId="{DB90C8F9-8271-4A55-9533-C32442F9E983}" type="pres">
      <dgm:prSet presAssocID="{F36FD1BB-C79D-47F4-B374-FF33E383D173}" presName="connSite" presStyleLbl="node1" presStyleIdx="0" presStyleCnt="4"/>
      <dgm:spPr/>
    </dgm:pt>
    <dgm:pt modelId="{F23EA775-6F3A-4A63-AA6A-6FC4D051C65E}" type="pres">
      <dgm:prSet presAssocID="{F36FD1BB-C79D-47F4-B374-FF33E383D173}" presName="visible" presStyleLbl="node1" presStyleIdx="0" presStyleCnt="4" custLinFactNeighborX="-38928" custLinFactNeighborY="-608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4C1795F-11B7-4692-8BC1-C930637D05AA}" type="pres">
      <dgm:prSet presAssocID="{752388C4-C98C-4CF8-87C3-CFE12F1BB809}" presName="Name25" presStyleLbl="parChTrans1D1" presStyleIdx="0" presStyleCnt="3"/>
      <dgm:spPr/>
      <dgm:t>
        <a:bodyPr/>
        <a:lstStyle/>
        <a:p>
          <a:endParaRPr lang="ru-RU"/>
        </a:p>
      </dgm:t>
    </dgm:pt>
    <dgm:pt modelId="{0D078110-51B6-4F1A-ACF3-2A93357D703D}" type="pres">
      <dgm:prSet presAssocID="{23E51D6E-0C2C-45FC-A887-CC1211B8CC0F}" presName="node" presStyleCnt="0"/>
      <dgm:spPr/>
    </dgm:pt>
    <dgm:pt modelId="{665E5A48-5579-4115-8CFF-A1E1C8081830}" type="pres">
      <dgm:prSet presAssocID="{23E51D6E-0C2C-45FC-A887-CC1211B8CC0F}" presName="parentNode" presStyleLbl="node1" presStyleIdx="1" presStyleCnt="4" custScaleX="259501" custScaleY="123948" custLinFactNeighborX="76936" custLinFactNeighborY="-242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E098E1-1C4A-46A2-94E6-71940D1B966D}" type="pres">
      <dgm:prSet presAssocID="{23E51D6E-0C2C-45FC-A887-CC1211B8CC0F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32BB59-6ADE-4EFA-88EF-528F316B1C28}" type="pres">
      <dgm:prSet presAssocID="{4E104A9A-3E3F-4B5B-9F88-1ED5E8C5F514}" presName="Name25" presStyleLbl="parChTrans1D1" presStyleIdx="1" presStyleCnt="3"/>
      <dgm:spPr/>
      <dgm:t>
        <a:bodyPr/>
        <a:lstStyle/>
        <a:p>
          <a:endParaRPr lang="ru-RU"/>
        </a:p>
      </dgm:t>
    </dgm:pt>
    <dgm:pt modelId="{1105A20D-20A5-44A9-A602-48ABC40F6AC2}" type="pres">
      <dgm:prSet presAssocID="{FBEF443D-4F76-42D2-9BDC-DD98C9F53B21}" presName="node" presStyleCnt="0"/>
      <dgm:spPr/>
    </dgm:pt>
    <dgm:pt modelId="{E02B1C97-9828-4C00-B536-E2DD212BA859}" type="pres">
      <dgm:prSet presAssocID="{FBEF443D-4F76-42D2-9BDC-DD98C9F53B21}" presName="parentNode" presStyleLbl="node1" presStyleIdx="2" presStyleCnt="4" custScaleX="263654" custScaleY="150862" custLinFactX="8225" custLinFactNeighborX="100000" custLinFactNeighborY="2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6C2CB-FD37-4187-8A7F-4466507066B3}" type="pres">
      <dgm:prSet presAssocID="{FBEF443D-4F76-42D2-9BDC-DD98C9F53B21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9A9AA9-B23A-4FDD-B525-023FBAF72D0E}" type="pres">
      <dgm:prSet presAssocID="{F8FE1D3B-2308-4F64-83E8-F9B46E3B5D6D}" presName="Name25" presStyleLbl="parChTrans1D1" presStyleIdx="2" presStyleCnt="3"/>
      <dgm:spPr/>
      <dgm:t>
        <a:bodyPr/>
        <a:lstStyle/>
        <a:p>
          <a:endParaRPr lang="ru-RU"/>
        </a:p>
      </dgm:t>
    </dgm:pt>
    <dgm:pt modelId="{41F37AC7-B71C-44F8-97AE-813B16021BF0}" type="pres">
      <dgm:prSet presAssocID="{A842685F-DCE0-4715-B0E7-B6D84563B0DC}" presName="node" presStyleCnt="0"/>
      <dgm:spPr/>
    </dgm:pt>
    <dgm:pt modelId="{6DCB6B50-53EC-4A43-A115-D6F82A6EBD70}" type="pres">
      <dgm:prSet presAssocID="{A842685F-DCE0-4715-B0E7-B6D84563B0DC}" presName="parentNode" presStyleLbl="node1" presStyleIdx="3" presStyleCnt="4" custScaleX="230272" custScaleY="97977" custLinFactX="9277" custLinFactNeighborX="100000" custLinFactNeighborY="-82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145F80-B906-4DA5-A5D4-0BD4F1D8CF9D}" type="pres">
      <dgm:prSet presAssocID="{A842685F-DCE0-4715-B0E7-B6D84563B0DC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F84BFB-E5CD-4950-9D5C-C9B03A7E3B51}" srcId="{F36FD1BB-C79D-47F4-B374-FF33E383D173}" destId="{FBEF443D-4F76-42D2-9BDC-DD98C9F53B21}" srcOrd="1" destOrd="0" parTransId="{4E104A9A-3E3F-4B5B-9F88-1ED5E8C5F514}" sibTransId="{95F982F6-703A-41FF-9A17-FEB470D31231}"/>
    <dgm:cxn modelId="{48E14256-D347-4739-88B6-D494EEEEBBBA}" srcId="{F36FD1BB-C79D-47F4-B374-FF33E383D173}" destId="{A842685F-DCE0-4715-B0E7-B6D84563B0DC}" srcOrd="2" destOrd="0" parTransId="{F8FE1D3B-2308-4F64-83E8-F9B46E3B5D6D}" sibTransId="{798657E6-2E03-4245-88AB-3D903ED969D2}"/>
    <dgm:cxn modelId="{9097C2B2-EEB3-41E9-B7A1-1EAD2CBE1EA8}" srcId="{F36FD1BB-C79D-47F4-B374-FF33E383D173}" destId="{23E51D6E-0C2C-45FC-A887-CC1211B8CC0F}" srcOrd="0" destOrd="0" parTransId="{752388C4-C98C-4CF8-87C3-CFE12F1BB809}" sibTransId="{8F7B9BAF-453D-478C-A70E-A40B87CF642E}"/>
    <dgm:cxn modelId="{B8721E52-2C83-43E8-8F71-F739F36320E4}" srcId="{FBEF443D-4F76-42D2-9BDC-DD98C9F53B21}" destId="{34D78320-7AD2-4136-9B4D-9BFFDFF0B83D}" srcOrd="0" destOrd="0" parTransId="{805C5C76-D50B-4955-8B8B-AC6EFCD4717D}" sibTransId="{D7886AEB-FE4A-45E2-A20A-7C0E2FEB764C}"/>
    <dgm:cxn modelId="{20BB0BC9-211D-46BE-9F90-BA38AA13DF3A}" type="presOf" srcId="{34D78320-7AD2-4136-9B4D-9BFFDFF0B83D}" destId="{6B46C2CB-FD37-4187-8A7F-4466507066B3}" srcOrd="0" destOrd="0" presId="urn:microsoft.com/office/officeart/2005/8/layout/radial2"/>
    <dgm:cxn modelId="{4861ECF4-AF07-4850-B9C7-F6B65C36BE89}" type="presOf" srcId="{752388C4-C98C-4CF8-87C3-CFE12F1BB809}" destId="{54C1795F-11B7-4692-8BC1-C930637D05AA}" srcOrd="0" destOrd="0" presId="urn:microsoft.com/office/officeart/2005/8/layout/radial2"/>
    <dgm:cxn modelId="{5E15B6F4-46C3-40FD-B0EB-077EF75F0F6D}" type="presOf" srcId="{42730100-16E9-49BF-99D9-1ECC02DCF523}" destId="{FDE098E1-1C4A-46A2-94E6-71940D1B966D}" srcOrd="0" destOrd="1" presId="urn:microsoft.com/office/officeart/2005/8/layout/radial2"/>
    <dgm:cxn modelId="{1E7B915A-E6A6-436E-A41B-C7278B66EA90}" srcId="{23E51D6E-0C2C-45FC-A887-CC1211B8CC0F}" destId="{316A42B9-6496-4172-A808-2229D3575EB4}" srcOrd="0" destOrd="0" parTransId="{FCEB2C99-A140-4FC3-A858-C92AB7861875}" sibTransId="{1B1941E3-88B7-412D-A3F1-9C594CBA1D29}"/>
    <dgm:cxn modelId="{EF7A670F-8347-4C90-9C74-4B88403A714E}" type="presOf" srcId="{A842685F-DCE0-4715-B0E7-B6D84563B0DC}" destId="{6DCB6B50-53EC-4A43-A115-D6F82A6EBD70}" srcOrd="0" destOrd="0" presId="urn:microsoft.com/office/officeart/2005/8/layout/radial2"/>
    <dgm:cxn modelId="{3C612E83-E714-4956-A3D8-9E1FC3262A62}" srcId="{23E51D6E-0C2C-45FC-A887-CC1211B8CC0F}" destId="{42730100-16E9-49BF-99D9-1ECC02DCF523}" srcOrd="1" destOrd="0" parTransId="{179DB1C9-2964-41B2-AFE1-244BA142F77B}" sibTransId="{55BC60D9-B6C2-487A-8A27-9F1271F4BA60}"/>
    <dgm:cxn modelId="{A5FA0C37-4768-4D3A-9726-E0540AE8FA5F}" type="presOf" srcId="{EB3B4E59-503C-44EF-94D1-2F05B7F6B2BF}" destId="{12145F80-B906-4DA5-A5D4-0BD4F1D8CF9D}" srcOrd="0" destOrd="0" presId="urn:microsoft.com/office/officeart/2005/8/layout/radial2"/>
    <dgm:cxn modelId="{07E576B7-C279-4DCB-AB16-8B5ED9D0D4F4}" type="presOf" srcId="{316A42B9-6496-4172-A808-2229D3575EB4}" destId="{FDE098E1-1C4A-46A2-94E6-71940D1B966D}" srcOrd="0" destOrd="0" presId="urn:microsoft.com/office/officeart/2005/8/layout/radial2"/>
    <dgm:cxn modelId="{AC8DD09A-37B6-488F-893F-6DECED0483ED}" type="presOf" srcId="{FBEF443D-4F76-42D2-9BDC-DD98C9F53B21}" destId="{E02B1C97-9828-4C00-B536-E2DD212BA859}" srcOrd="0" destOrd="0" presId="urn:microsoft.com/office/officeart/2005/8/layout/radial2"/>
    <dgm:cxn modelId="{8FD47905-77E7-495E-8634-FE0D8244A710}" type="presOf" srcId="{F36FD1BB-C79D-47F4-B374-FF33E383D173}" destId="{C32179BD-8C43-42E6-9FE9-DA49793FD699}" srcOrd="0" destOrd="0" presId="urn:microsoft.com/office/officeart/2005/8/layout/radial2"/>
    <dgm:cxn modelId="{44DF8AB6-69F5-4FB3-9855-2DECE7207CE2}" type="presOf" srcId="{23E51D6E-0C2C-45FC-A887-CC1211B8CC0F}" destId="{665E5A48-5579-4115-8CFF-A1E1C8081830}" srcOrd="0" destOrd="0" presId="urn:microsoft.com/office/officeart/2005/8/layout/radial2"/>
    <dgm:cxn modelId="{3B139A9E-7501-406B-A037-8045C97389E0}" type="presOf" srcId="{4E104A9A-3E3F-4B5B-9F88-1ED5E8C5F514}" destId="{2232BB59-6ADE-4EFA-88EF-528F316B1C28}" srcOrd="0" destOrd="0" presId="urn:microsoft.com/office/officeart/2005/8/layout/radial2"/>
    <dgm:cxn modelId="{715ED499-6870-4489-B8B3-DA83EBE8FD88}" srcId="{A842685F-DCE0-4715-B0E7-B6D84563B0DC}" destId="{EB3B4E59-503C-44EF-94D1-2F05B7F6B2BF}" srcOrd="0" destOrd="0" parTransId="{74F5F02B-5293-46B5-BAFF-663A9ED3C9D4}" sibTransId="{02A8BFD3-49AA-43AB-B0C1-FD31F9A2EA82}"/>
    <dgm:cxn modelId="{0655501B-38AC-4769-B8A8-06615353008F}" type="presOf" srcId="{F8FE1D3B-2308-4F64-83E8-F9B46E3B5D6D}" destId="{4C9A9AA9-B23A-4FDD-B525-023FBAF72D0E}" srcOrd="0" destOrd="0" presId="urn:microsoft.com/office/officeart/2005/8/layout/radial2"/>
    <dgm:cxn modelId="{C4EAB6F2-851C-4734-BF6A-B8471473D9DD}" type="presParOf" srcId="{C32179BD-8C43-42E6-9FE9-DA49793FD699}" destId="{C8877CCD-52EC-47E1-8263-60F34D6AA283}" srcOrd="0" destOrd="0" presId="urn:microsoft.com/office/officeart/2005/8/layout/radial2"/>
    <dgm:cxn modelId="{05E7B73E-BF95-4ABD-B5FB-4A68F2642024}" type="presParOf" srcId="{C8877CCD-52EC-47E1-8263-60F34D6AA283}" destId="{B54B46E1-1206-402D-BE1C-713522673E2A}" srcOrd="0" destOrd="0" presId="urn:microsoft.com/office/officeart/2005/8/layout/radial2"/>
    <dgm:cxn modelId="{87016AB0-C46F-4F32-BB0D-3CE139290A58}" type="presParOf" srcId="{B54B46E1-1206-402D-BE1C-713522673E2A}" destId="{DB90C8F9-8271-4A55-9533-C32442F9E983}" srcOrd="0" destOrd="0" presId="urn:microsoft.com/office/officeart/2005/8/layout/radial2"/>
    <dgm:cxn modelId="{CE40C9FF-1C42-4BEA-B235-3FEEDD5828D2}" type="presParOf" srcId="{B54B46E1-1206-402D-BE1C-713522673E2A}" destId="{F23EA775-6F3A-4A63-AA6A-6FC4D051C65E}" srcOrd="1" destOrd="0" presId="urn:microsoft.com/office/officeart/2005/8/layout/radial2"/>
    <dgm:cxn modelId="{DCB06F59-3C8F-4F3D-AC25-6AADDFF3E628}" type="presParOf" srcId="{C8877CCD-52EC-47E1-8263-60F34D6AA283}" destId="{54C1795F-11B7-4692-8BC1-C930637D05AA}" srcOrd="1" destOrd="0" presId="urn:microsoft.com/office/officeart/2005/8/layout/radial2"/>
    <dgm:cxn modelId="{3561A70C-1F54-4776-BF8B-DAC426FB2DA9}" type="presParOf" srcId="{C8877CCD-52EC-47E1-8263-60F34D6AA283}" destId="{0D078110-51B6-4F1A-ACF3-2A93357D703D}" srcOrd="2" destOrd="0" presId="urn:microsoft.com/office/officeart/2005/8/layout/radial2"/>
    <dgm:cxn modelId="{1CDBD6D6-F33A-4EFA-938C-52ADF889BF1E}" type="presParOf" srcId="{0D078110-51B6-4F1A-ACF3-2A93357D703D}" destId="{665E5A48-5579-4115-8CFF-A1E1C8081830}" srcOrd="0" destOrd="0" presId="urn:microsoft.com/office/officeart/2005/8/layout/radial2"/>
    <dgm:cxn modelId="{C07100BF-2060-46EF-8AF2-3CD7A99BEE5B}" type="presParOf" srcId="{0D078110-51B6-4F1A-ACF3-2A93357D703D}" destId="{FDE098E1-1C4A-46A2-94E6-71940D1B966D}" srcOrd="1" destOrd="0" presId="urn:microsoft.com/office/officeart/2005/8/layout/radial2"/>
    <dgm:cxn modelId="{1A043DC2-39EB-4221-84B8-86EC47928534}" type="presParOf" srcId="{C8877CCD-52EC-47E1-8263-60F34D6AA283}" destId="{2232BB59-6ADE-4EFA-88EF-528F316B1C28}" srcOrd="3" destOrd="0" presId="urn:microsoft.com/office/officeart/2005/8/layout/radial2"/>
    <dgm:cxn modelId="{622CC5B5-FD4C-49B8-B645-9227CE07F588}" type="presParOf" srcId="{C8877CCD-52EC-47E1-8263-60F34D6AA283}" destId="{1105A20D-20A5-44A9-A602-48ABC40F6AC2}" srcOrd="4" destOrd="0" presId="urn:microsoft.com/office/officeart/2005/8/layout/radial2"/>
    <dgm:cxn modelId="{A7640E89-E1CF-4F39-BB93-2E9A095E2A12}" type="presParOf" srcId="{1105A20D-20A5-44A9-A602-48ABC40F6AC2}" destId="{E02B1C97-9828-4C00-B536-E2DD212BA859}" srcOrd="0" destOrd="0" presId="urn:microsoft.com/office/officeart/2005/8/layout/radial2"/>
    <dgm:cxn modelId="{13587BD3-FAB1-4613-92ED-C0AE44B87A1C}" type="presParOf" srcId="{1105A20D-20A5-44A9-A602-48ABC40F6AC2}" destId="{6B46C2CB-FD37-4187-8A7F-4466507066B3}" srcOrd="1" destOrd="0" presId="urn:microsoft.com/office/officeart/2005/8/layout/radial2"/>
    <dgm:cxn modelId="{A1679A01-B54D-41AE-82F1-E3C2619CF764}" type="presParOf" srcId="{C8877CCD-52EC-47E1-8263-60F34D6AA283}" destId="{4C9A9AA9-B23A-4FDD-B525-023FBAF72D0E}" srcOrd="5" destOrd="0" presId="urn:microsoft.com/office/officeart/2005/8/layout/radial2"/>
    <dgm:cxn modelId="{CB264784-2DAE-46C3-874A-19E61BFCBBFD}" type="presParOf" srcId="{C8877CCD-52EC-47E1-8263-60F34D6AA283}" destId="{41F37AC7-B71C-44F8-97AE-813B16021BF0}" srcOrd="6" destOrd="0" presId="urn:microsoft.com/office/officeart/2005/8/layout/radial2"/>
    <dgm:cxn modelId="{503EBFA5-6900-4E64-830F-361D13B19184}" type="presParOf" srcId="{41F37AC7-B71C-44F8-97AE-813B16021BF0}" destId="{6DCB6B50-53EC-4A43-A115-D6F82A6EBD70}" srcOrd="0" destOrd="0" presId="urn:microsoft.com/office/officeart/2005/8/layout/radial2"/>
    <dgm:cxn modelId="{1BFFF3D9-97E2-48F6-A8ED-656C7B48A704}" type="presParOf" srcId="{41F37AC7-B71C-44F8-97AE-813B16021BF0}" destId="{12145F80-B906-4DA5-A5D4-0BD4F1D8CF9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2A9366-7321-46EE-9ADA-0864ABA20FF9}">
      <dsp:nvSpPr>
        <dsp:cNvPr id="0" name=""/>
        <dsp:cNvSpPr/>
      </dsp:nvSpPr>
      <dsp:spPr>
        <a:xfrm>
          <a:off x="1587" y="1861641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Индоевропейская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Группа языков</a:t>
          </a:r>
          <a:endParaRPr lang="ru-RU" sz="1600" kern="1200" dirty="0"/>
        </a:p>
      </dsp:txBody>
      <dsp:txXfrm>
        <a:off x="1587" y="1861641"/>
        <a:ext cx="1603374" cy="801687"/>
      </dsp:txXfrm>
    </dsp:sp>
    <dsp:sp modelId="{078577EA-A06E-4EE9-BA15-E3B2AE5DB9E0}">
      <dsp:nvSpPr>
        <dsp:cNvPr id="0" name=""/>
        <dsp:cNvSpPr/>
      </dsp:nvSpPr>
      <dsp:spPr>
        <a:xfrm rot="18770822">
          <a:off x="1454086" y="1899003"/>
          <a:ext cx="94310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943101" y="177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770822">
        <a:off x="1902059" y="1893179"/>
        <a:ext cx="47155" cy="47155"/>
      </dsp:txXfrm>
    </dsp:sp>
    <dsp:sp modelId="{6971D2F5-01F5-4207-A5E4-3EC5C5D85310}">
      <dsp:nvSpPr>
        <dsp:cNvPr id="0" name=""/>
        <dsp:cNvSpPr/>
      </dsp:nvSpPr>
      <dsp:spPr>
        <a:xfrm>
          <a:off x="2246312" y="1170185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санскрит</a:t>
          </a:r>
          <a:endParaRPr lang="ru-RU" sz="1600" kern="1200" dirty="0"/>
        </a:p>
      </dsp:txBody>
      <dsp:txXfrm>
        <a:off x="2246312" y="1170185"/>
        <a:ext cx="1603374" cy="801687"/>
      </dsp:txXfrm>
    </dsp:sp>
    <dsp:sp modelId="{5AB479CD-0BB9-48B9-917E-2D82AED16D5A}">
      <dsp:nvSpPr>
        <dsp:cNvPr id="0" name=""/>
        <dsp:cNvSpPr/>
      </dsp:nvSpPr>
      <dsp:spPr>
        <a:xfrm rot="19457599">
          <a:off x="3775450" y="1322790"/>
          <a:ext cx="789824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89824" y="177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4150616" y="1320798"/>
        <a:ext cx="39491" cy="39491"/>
      </dsp:txXfrm>
    </dsp:sp>
    <dsp:sp modelId="{213B006C-4DEB-4DEB-9774-5E66411F26B3}">
      <dsp:nvSpPr>
        <dsp:cNvPr id="0" name=""/>
        <dsp:cNvSpPr/>
      </dsp:nvSpPr>
      <dsp:spPr>
        <a:xfrm>
          <a:off x="4491037" y="709215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непал</a:t>
          </a:r>
          <a:endParaRPr lang="ru-RU" sz="1600" kern="1200" dirty="0"/>
        </a:p>
      </dsp:txBody>
      <dsp:txXfrm>
        <a:off x="4491037" y="709215"/>
        <a:ext cx="1603374" cy="801687"/>
      </dsp:txXfrm>
    </dsp:sp>
    <dsp:sp modelId="{2564F952-53DF-4921-AA6B-5671CA3B02C7}">
      <dsp:nvSpPr>
        <dsp:cNvPr id="0" name=""/>
        <dsp:cNvSpPr/>
      </dsp:nvSpPr>
      <dsp:spPr>
        <a:xfrm rot="2142401">
          <a:off x="3775450" y="1783760"/>
          <a:ext cx="789824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789824" y="177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4150616" y="1781769"/>
        <a:ext cx="39491" cy="39491"/>
      </dsp:txXfrm>
    </dsp:sp>
    <dsp:sp modelId="{D790578B-01D3-4DF3-A0EF-6A0199FC0D8D}">
      <dsp:nvSpPr>
        <dsp:cNvPr id="0" name=""/>
        <dsp:cNvSpPr/>
      </dsp:nvSpPr>
      <dsp:spPr>
        <a:xfrm>
          <a:off x="4491037" y="1631156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индия</a:t>
          </a:r>
          <a:endParaRPr lang="ru-RU" sz="1600" kern="1200" dirty="0"/>
        </a:p>
      </dsp:txBody>
      <dsp:txXfrm>
        <a:off x="4491037" y="1631156"/>
        <a:ext cx="1603374" cy="801687"/>
      </dsp:txXfrm>
    </dsp:sp>
    <dsp:sp modelId="{06379D69-43B2-4DAC-9081-D9BE365CA631}">
      <dsp:nvSpPr>
        <dsp:cNvPr id="0" name=""/>
        <dsp:cNvSpPr/>
      </dsp:nvSpPr>
      <dsp:spPr>
        <a:xfrm rot="2829178">
          <a:off x="1454086" y="2590458"/>
          <a:ext cx="943101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943101" y="177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829178">
        <a:off x="1902059" y="2584635"/>
        <a:ext cx="47155" cy="47155"/>
      </dsp:txXfrm>
    </dsp:sp>
    <dsp:sp modelId="{EEAAFF38-3C5D-41FC-BC90-C67A6D948F19}">
      <dsp:nvSpPr>
        <dsp:cNvPr id="0" name=""/>
        <dsp:cNvSpPr/>
      </dsp:nvSpPr>
      <dsp:spPr>
        <a:xfrm>
          <a:off x="2246312" y="2553096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Славянские языки</a:t>
          </a:r>
          <a:endParaRPr lang="ru-RU" sz="1600" kern="1200" dirty="0"/>
        </a:p>
      </dsp:txBody>
      <dsp:txXfrm>
        <a:off x="2246312" y="2553096"/>
        <a:ext cx="1603374" cy="801687"/>
      </dsp:txXfrm>
    </dsp:sp>
    <dsp:sp modelId="{A2DAD65B-2789-4DED-A319-9B6FA5E7FE39}">
      <dsp:nvSpPr>
        <dsp:cNvPr id="0" name=""/>
        <dsp:cNvSpPr/>
      </dsp:nvSpPr>
      <dsp:spPr>
        <a:xfrm>
          <a:off x="3849687" y="2936186"/>
          <a:ext cx="641350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641350" y="177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54328" y="2937906"/>
        <a:ext cx="32067" cy="32067"/>
      </dsp:txXfrm>
    </dsp:sp>
    <dsp:sp modelId="{E67161D0-FE06-4D12-822C-94AC33039513}">
      <dsp:nvSpPr>
        <dsp:cNvPr id="0" name=""/>
        <dsp:cNvSpPr/>
      </dsp:nvSpPr>
      <dsp:spPr>
        <a:xfrm>
          <a:off x="4491037" y="2553096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Славянские народы</a:t>
          </a:r>
          <a:endParaRPr lang="ru-RU" sz="1600" kern="1200" dirty="0"/>
        </a:p>
      </dsp:txBody>
      <dsp:txXfrm>
        <a:off x="4491037" y="2553096"/>
        <a:ext cx="1603374" cy="8016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52EC65-104A-4653-B4E1-B2CF8CBEA69E}">
      <dsp:nvSpPr>
        <dsp:cNvPr id="0" name=""/>
        <dsp:cNvSpPr/>
      </dsp:nvSpPr>
      <dsp:spPr>
        <a:xfrm>
          <a:off x="2155507" y="2277603"/>
          <a:ext cx="1784985" cy="1784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Правила жизни славян</a:t>
          </a:r>
          <a:endParaRPr lang="ru-RU" sz="2600" kern="1200" dirty="0"/>
        </a:p>
      </dsp:txBody>
      <dsp:txXfrm>
        <a:off x="2155507" y="2277603"/>
        <a:ext cx="1784985" cy="1784985"/>
      </dsp:txXfrm>
    </dsp:sp>
    <dsp:sp modelId="{2810454F-8A7C-4915-A8F0-BD85D5FAC8E0}">
      <dsp:nvSpPr>
        <dsp:cNvPr id="0" name=""/>
        <dsp:cNvSpPr/>
      </dsp:nvSpPr>
      <dsp:spPr>
        <a:xfrm rot="12900000">
          <a:off x="871449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1CB483-BA6F-4BBA-AE32-B54207272801}">
      <dsp:nvSpPr>
        <dsp:cNvPr id="0" name=""/>
        <dsp:cNvSpPr/>
      </dsp:nvSpPr>
      <dsp:spPr>
        <a:xfrm>
          <a:off x="160123" y="1063372"/>
          <a:ext cx="1695735" cy="135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Остановить задиру</a:t>
          </a:r>
          <a:endParaRPr lang="ru-RU" sz="2200" kern="1200" dirty="0"/>
        </a:p>
      </dsp:txBody>
      <dsp:txXfrm>
        <a:off x="160123" y="1063372"/>
        <a:ext cx="1695735" cy="1356588"/>
      </dsp:txXfrm>
    </dsp:sp>
    <dsp:sp modelId="{D290B24E-CDD9-48FF-975C-6BEB4575EFA9}">
      <dsp:nvSpPr>
        <dsp:cNvPr id="0" name=""/>
        <dsp:cNvSpPr/>
      </dsp:nvSpPr>
      <dsp:spPr>
        <a:xfrm rot="16200000">
          <a:off x="2292993" y="1180352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9FF34E-4C1E-4221-9159-B282B429C7BB}">
      <dsp:nvSpPr>
        <dsp:cNvPr id="0" name=""/>
        <dsp:cNvSpPr/>
      </dsp:nvSpPr>
      <dsp:spPr>
        <a:xfrm>
          <a:off x="2200132" y="1411"/>
          <a:ext cx="1695735" cy="135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i="1" kern="1200" smtClean="0"/>
            <a:t>Мир храни твёрдо</a:t>
          </a:r>
          <a:endParaRPr lang="ru-RU" sz="2200" kern="1200"/>
        </a:p>
      </dsp:txBody>
      <dsp:txXfrm>
        <a:off x="2200132" y="1411"/>
        <a:ext cx="1695735" cy="1356588"/>
      </dsp:txXfrm>
    </dsp:sp>
    <dsp:sp modelId="{4EA6EF48-BD24-46DE-AE27-D62E8DC82F2A}">
      <dsp:nvSpPr>
        <dsp:cNvPr id="0" name=""/>
        <dsp:cNvSpPr/>
      </dsp:nvSpPr>
      <dsp:spPr>
        <a:xfrm rot="19500000">
          <a:off x="3714536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F58F30-3A18-4620-AE0D-23D25042624E}">
      <dsp:nvSpPr>
        <dsp:cNvPr id="0" name=""/>
        <dsp:cNvSpPr/>
      </dsp:nvSpPr>
      <dsp:spPr>
        <a:xfrm>
          <a:off x="4240140" y="1063372"/>
          <a:ext cx="1695735" cy="13565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Не поднимай руки даже на червя</a:t>
          </a:r>
          <a:endParaRPr lang="ru-RU" sz="2200" kern="1200" dirty="0"/>
        </a:p>
      </dsp:txBody>
      <dsp:txXfrm>
        <a:off x="4240140" y="1063372"/>
        <a:ext cx="1695735" cy="135658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9A9AA9-B23A-4FDD-B525-023FBAF72D0E}">
      <dsp:nvSpPr>
        <dsp:cNvPr id="0" name=""/>
        <dsp:cNvSpPr/>
      </dsp:nvSpPr>
      <dsp:spPr>
        <a:xfrm rot="1617292">
          <a:off x="1421928" y="2718006"/>
          <a:ext cx="1231145" cy="60644"/>
        </a:xfrm>
        <a:custGeom>
          <a:avLst/>
          <a:gdLst/>
          <a:ahLst/>
          <a:cxnLst/>
          <a:rect l="0" t="0" r="0" b="0"/>
          <a:pathLst>
            <a:path>
              <a:moveTo>
                <a:pt x="0" y="30322"/>
              </a:moveTo>
              <a:lnTo>
                <a:pt x="1231145" y="303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2BB59-6ADE-4EFA-88EF-528F316B1C28}">
      <dsp:nvSpPr>
        <dsp:cNvPr id="0" name=""/>
        <dsp:cNvSpPr/>
      </dsp:nvSpPr>
      <dsp:spPr>
        <a:xfrm rot="3937">
          <a:off x="1488801" y="2074683"/>
          <a:ext cx="767110" cy="60644"/>
        </a:xfrm>
        <a:custGeom>
          <a:avLst/>
          <a:gdLst/>
          <a:ahLst/>
          <a:cxnLst/>
          <a:rect l="0" t="0" r="0" b="0"/>
          <a:pathLst>
            <a:path>
              <a:moveTo>
                <a:pt x="0" y="30322"/>
              </a:moveTo>
              <a:lnTo>
                <a:pt x="767110" y="303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C1795F-11B7-4692-8BC1-C930637D05AA}">
      <dsp:nvSpPr>
        <dsp:cNvPr id="0" name=""/>
        <dsp:cNvSpPr/>
      </dsp:nvSpPr>
      <dsp:spPr>
        <a:xfrm rot="19630727">
          <a:off x="1426969" y="1399835"/>
          <a:ext cx="774685" cy="60644"/>
        </a:xfrm>
        <a:custGeom>
          <a:avLst/>
          <a:gdLst/>
          <a:ahLst/>
          <a:cxnLst/>
          <a:rect l="0" t="0" r="0" b="0"/>
          <a:pathLst>
            <a:path>
              <a:moveTo>
                <a:pt x="0" y="30322"/>
              </a:moveTo>
              <a:lnTo>
                <a:pt x="774685" y="303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EA775-6F3A-4A63-AA6A-6FC4D051C65E}">
      <dsp:nvSpPr>
        <dsp:cNvPr id="0" name=""/>
        <dsp:cNvSpPr/>
      </dsp:nvSpPr>
      <dsp:spPr>
        <a:xfrm>
          <a:off x="-256951" y="951873"/>
          <a:ext cx="2053828" cy="205382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5E5A48-5579-4115-8CFF-A1E1C8081830}">
      <dsp:nvSpPr>
        <dsp:cNvPr id="0" name=""/>
        <dsp:cNvSpPr/>
      </dsp:nvSpPr>
      <dsp:spPr>
        <a:xfrm>
          <a:off x="1535831" y="-64957"/>
          <a:ext cx="2983608" cy="14250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действием</a:t>
          </a:r>
        </a:p>
      </dsp:txBody>
      <dsp:txXfrm>
        <a:off x="1535831" y="-64957"/>
        <a:ext cx="2983608" cy="1425090"/>
      </dsp:txXfrm>
    </dsp:sp>
    <dsp:sp modelId="{FDE098E1-1C4A-46A2-94E6-71940D1B966D}">
      <dsp:nvSpPr>
        <dsp:cNvPr id="0" name=""/>
        <dsp:cNvSpPr/>
      </dsp:nvSpPr>
      <dsp:spPr>
        <a:xfrm>
          <a:off x="2342090" y="-64957"/>
          <a:ext cx="4475413" cy="1425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900" kern="1200" dirty="0"/>
        </a:p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900" kern="1200" dirty="0"/>
        </a:p>
      </dsp:txBody>
      <dsp:txXfrm>
        <a:off x="2342090" y="-64957"/>
        <a:ext cx="4475413" cy="1425090"/>
      </dsp:txXfrm>
    </dsp:sp>
    <dsp:sp modelId="{E02B1C97-9828-4C00-B536-E2DD212BA859}">
      <dsp:nvSpPr>
        <dsp:cNvPr id="0" name=""/>
        <dsp:cNvSpPr/>
      </dsp:nvSpPr>
      <dsp:spPr>
        <a:xfrm>
          <a:off x="2255909" y="1239913"/>
          <a:ext cx="3031357" cy="1734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словом</a:t>
          </a:r>
          <a:endParaRPr lang="ru-RU" sz="2900" kern="1200" dirty="0"/>
        </a:p>
      </dsp:txBody>
      <dsp:txXfrm>
        <a:off x="2255909" y="1239913"/>
        <a:ext cx="3031357" cy="1734533"/>
      </dsp:txXfrm>
    </dsp:sp>
    <dsp:sp modelId="{6B46C2CB-FD37-4187-8A7F-4466507066B3}">
      <dsp:nvSpPr>
        <dsp:cNvPr id="0" name=""/>
        <dsp:cNvSpPr/>
      </dsp:nvSpPr>
      <dsp:spPr>
        <a:xfrm>
          <a:off x="3050230" y="1239913"/>
          <a:ext cx="4547036" cy="1734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900" kern="1200" dirty="0"/>
        </a:p>
      </dsp:txBody>
      <dsp:txXfrm>
        <a:off x="3050230" y="1239913"/>
        <a:ext cx="4547036" cy="1734533"/>
      </dsp:txXfrm>
    </dsp:sp>
    <dsp:sp modelId="{6DCB6B50-53EC-4A43-A115-D6F82A6EBD70}">
      <dsp:nvSpPr>
        <dsp:cNvPr id="0" name=""/>
        <dsp:cNvSpPr/>
      </dsp:nvSpPr>
      <dsp:spPr>
        <a:xfrm>
          <a:off x="2111894" y="2896099"/>
          <a:ext cx="2647548" cy="11264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мыслью</a:t>
          </a:r>
          <a:endParaRPr lang="ru-RU" sz="2800" kern="1200" dirty="0"/>
        </a:p>
      </dsp:txBody>
      <dsp:txXfrm>
        <a:off x="2111894" y="2896099"/>
        <a:ext cx="2647548" cy="1126489"/>
      </dsp:txXfrm>
    </dsp:sp>
    <dsp:sp modelId="{12145F80-B906-4DA5-A5D4-0BD4F1D8CF9D}">
      <dsp:nvSpPr>
        <dsp:cNvPr id="0" name=""/>
        <dsp:cNvSpPr/>
      </dsp:nvSpPr>
      <dsp:spPr>
        <a:xfrm>
          <a:off x="3013797" y="2907729"/>
          <a:ext cx="3971323" cy="1126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178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900" kern="1200" dirty="0"/>
        </a:p>
      </dsp:txBody>
      <dsp:txXfrm>
        <a:off x="3013797" y="2907729"/>
        <a:ext cx="3971323" cy="1126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B5C38B-36AD-435E-9C8D-AD598EEA2BBF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109676-A4D9-467E-9F97-120FF72D1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1%83%D0%BB%D1%8C%D1%82%D1%83%D1%80%D0%B0_%D0%98%D0%BD%D0%B4%D0%B8%D0%B8" TargetMode="External"/><Relationship Id="rId7" Type="http://schemas.openxmlformats.org/officeDocument/2006/relationships/hyperlink" Target="https://ru.wikipedia.org/wiki/%D0%A4%D0%B8%D0%B7%D0%B8%D0%BE%D0%BB%D0%BE%D0%B3%D0%B8%D1%8F" TargetMode="External"/><Relationship Id="rId2" Type="http://schemas.openxmlformats.org/officeDocument/2006/relationships/hyperlink" Target="https://ru.wikipedia.org/wiki/%D0%9F%D0%BE%D0%BD%D1%8F%D1%82%D0%B8%D0%B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F%D1%81%D0%B8%D1%85%D0%B8%D0%BA%D0%B0" TargetMode="External"/><Relationship Id="rId5" Type="http://schemas.openxmlformats.org/officeDocument/2006/relationships/hyperlink" Target="https://ru.wikipedia.org/wiki/%D0%91%D1%83%D0%B4%D0%B4%D0%B8%D0%B7%D0%BC" TargetMode="External"/><Relationship Id="rId4" Type="http://schemas.openxmlformats.org/officeDocument/2006/relationships/hyperlink" Target="https://ru.wikipedia.org/wiki/%D0%9D%D0%B0%D0%BF%D1%80%D0%B0%D0%B2%D0%BB%D0%B5%D0%BD%D0%B8%D1%8F_%D0%B8%D0%BD%D0%B4%D1%83%D0%B8%D0%B7%D0%BC%D0%B0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ndalini.ru/about-yoga/slavyanskie-zhenskie-praktiki/" TargetMode="External"/><Relationship Id="rId2" Type="http://schemas.openxmlformats.org/officeDocument/2006/relationships/hyperlink" Target="https://www.oum.ru/yoga/vedicheskaya-kultura/ahimsa-drevnih-slavyan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charya.su/category/uchebnye-materialy/filosofiya-jogi/" TargetMode="External"/><Relationship Id="rId4" Type="http://schemas.openxmlformats.org/officeDocument/2006/relationships/hyperlink" Target="https://vegetarian.ru/interview/slavyanskaya-gimnastika-put-k-zdorovyu-i-zhenskoy-sile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0%D1%85%D0%B8%D0%BC%D1%81%D0%B0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628800"/>
            <a:ext cx="61926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Ampir Deco" pitchFamily="2" charset="0"/>
              </a:rPr>
              <a:t> </a:t>
            </a:r>
            <a:r>
              <a:rPr lang="ru-RU" sz="4000" dirty="0" smtClean="0">
                <a:solidFill>
                  <a:srgbClr val="0070C0"/>
                </a:solidFill>
                <a:latin typeface="Ampir Deco" pitchFamily="2" charset="0"/>
              </a:rPr>
              <a:t>Истоки </a:t>
            </a:r>
            <a:r>
              <a:rPr lang="ru-RU" sz="4000" dirty="0" smtClean="0">
                <a:solidFill>
                  <a:srgbClr val="0070C0"/>
                </a:solidFill>
                <a:latin typeface="Ampir Deco" pitchFamily="2" charset="0"/>
              </a:rPr>
              <a:t>й</a:t>
            </a:r>
            <a:r>
              <a:rPr lang="ru-RU" sz="4000" dirty="0" smtClean="0">
                <a:solidFill>
                  <a:srgbClr val="0070C0"/>
                </a:solidFill>
                <a:latin typeface="Ampir Deco" pitchFamily="2" charset="0"/>
              </a:rPr>
              <a:t>оги </a:t>
            </a:r>
            <a:r>
              <a:rPr lang="ru-RU" sz="4000" dirty="0" smtClean="0">
                <a:solidFill>
                  <a:srgbClr val="0070C0"/>
                </a:solidFill>
                <a:latin typeface="Ampir Deco" pitchFamily="2" charset="0"/>
              </a:rPr>
              <a:t>в</a:t>
            </a:r>
            <a:r>
              <a:rPr lang="ru-RU" sz="4000" dirty="0" smtClean="0">
                <a:solidFill>
                  <a:srgbClr val="0070C0"/>
                </a:solidFill>
                <a:latin typeface="Ampir Deco" pitchFamily="2" charset="0"/>
              </a:rPr>
              <a:t> славянской </a:t>
            </a:r>
            <a:r>
              <a:rPr lang="ru-RU" sz="4000" dirty="0" smtClean="0">
                <a:solidFill>
                  <a:srgbClr val="0070C0"/>
                </a:solidFill>
                <a:latin typeface="Ampir Deco" pitchFamily="2" charset="0"/>
              </a:rPr>
              <a:t>гимнастике для </a:t>
            </a:r>
            <a:r>
              <a:rPr lang="ru-RU" sz="4000" dirty="0" smtClean="0">
                <a:solidFill>
                  <a:srgbClr val="0070C0"/>
                </a:solidFill>
                <a:latin typeface="Ampir Deco" pitchFamily="2" charset="0"/>
              </a:rPr>
              <a:t>женщин</a:t>
            </a:r>
            <a:endParaRPr lang="ru-RU" sz="4000" dirty="0" smtClean="0">
              <a:solidFill>
                <a:srgbClr val="0070C0"/>
              </a:solidFill>
              <a:latin typeface="Ampir Deco" pitchFamily="2" charset="0"/>
            </a:endParaRPr>
          </a:p>
          <a:p>
            <a:endParaRPr lang="ru-RU" sz="4000" dirty="0">
              <a:solidFill>
                <a:srgbClr val="0070C0"/>
              </a:solidFill>
              <a:latin typeface="Ampir Deco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4941168"/>
            <a:ext cx="3019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Бурина</a:t>
            </a:r>
            <a:r>
              <a:rPr lang="ru-RU" dirty="0" smtClean="0">
                <a:solidFill>
                  <a:srgbClr val="FFFF00"/>
                </a:solidFill>
              </a:rPr>
              <a:t> Г.Я.учитель ФК ВКК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МОУ СОШ №37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5733256"/>
            <a:ext cx="2575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Комсомольск-на-Амуре </a:t>
            </a:r>
          </a:p>
          <a:p>
            <a:pPr algn="ctr"/>
            <a:r>
              <a:rPr lang="ru-RU" dirty="0" smtClean="0"/>
              <a:t>2020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9" y="2204864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Суть и принципы 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 славянской гимнастики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74345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rgbClr val="002060"/>
                </a:solidFill>
              </a:rPr>
              <a:t>Автором Славянской гимнастики в современном виде является белорусский ученый Геннадий Эдуардович Адамович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Ведическая </a:t>
            </a:r>
            <a:r>
              <a:rPr lang="ru-RU" dirty="0"/>
              <a:t>астрология признает двадцать семь звезд, которые определяют судьбу и жизнь человека.</a:t>
            </a:r>
          </a:p>
          <a:p>
            <a:r>
              <a:rPr lang="ru-RU" dirty="0">
                <a:solidFill>
                  <a:srgbClr val="FFFF00"/>
                </a:solidFill>
              </a:rPr>
              <a:t>Можно предположить, что двадцать семь гимнастических поз являются своеобразным ключом, позволяющим всем женщинам подключаться к небесным силам, черпать их энергию, использовать их. Это позы из так называемого «банка знаний» и находок «посвященных» предков-славян, таким вот образом зашифровавших свои знания для будущих поколений, для своих </a:t>
            </a:r>
            <a:r>
              <a:rPr lang="ru-RU" dirty="0" err="1" smtClean="0">
                <a:solidFill>
                  <a:srgbClr val="FFFF00"/>
                </a:solidFill>
              </a:rPr>
              <a:t>потомко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9249"/>
            <a:ext cx="734481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Традиционно славяне делили Вселенную на три мира: Верхний (мир </a:t>
            </a:r>
            <a:r>
              <a:rPr lang="ru-RU" sz="2000" b="1" dirty="0" err="1">
                <a:solidFill>
                  <a:srgbClr val="002060"/>
                </a:solidFill>
              </a:rPr>
              <a:t>Прави</a:t>
            </a:r>
            <a:r>
              <a:rPr lang="ru-RU" sz="2000" b="1" dirty="0">
                <a:solidFill>
                  <a:srgbClr val="002060"/>
                </a:solidFill>
              </a:rPr>
              <a:t>), Средний (мир Яви) и Нижний (мир Нави).</a:t>
            </a:r>
          </a:p>
          <a:p>
            <a:r>
              <a:rPr lang="ru-RU" sz="2000" b="1" dirty="0"/>
              <a:t>Верхний мир – </a:t>
            </a:r>
            <a:r>
              <a:rPr lang="ru-RU" sz="2000" b="1" dirty="0" err="1"/>
              <a:t>мир</a:t>
            </a:r>
            <a:r>
              <a:rPr lang="ru-RU" sz="2000" b="1" dirty="0"/>
              <a:t> богов.</a:t>
            </a:r>
          </a:p>
          <a:p>
            <a:r>
              <a:rPr lang="ru-RU" sz="2000" b="1" dirty="0"/>
              <a:t>Средний мир – </a:t>
            </a:r>
            <a:r>
              <a:rPr lang="ru-RU" sz="2000" b="1" dirty="0" err="1"/>
              <a:t>мир</a:t>
            </a:r>
            <a:r>
              <a:rPr lang="ru-RU" sz="2000" b="1" dirty="0"/>
              <a:t> людей.</a:t>
            </a:r>
          </a:p>
          <a:p>
            <a:r>
              <a:rPr lang="ru-RU" sz="2000" b="1" dirty="0"/>
              <a:t>Нижний мир – </a:t>
            </a:r>
            <a:r>
              <a:rPr lang="ru-RU" sz="2000" b="1" dirty="0" err="1"/>
              <a:t>мир</a:t>
            </a:r>
            <a:r>
              <a:rPr lang="ru-RU" sz="2000" b="1" dirty="0"/>
              <a:t> предков</a:t>
            </a:r>
            <a:r>
              <a:rPr lang="ru-RU" sz="2000" dirty="0">
                <a:solidFill>
                  <a:srgbClr val="FFFF00"/>
                </a:solidFill>
              </a:rPr>
              <a:t>.</a:t>
            </a:r>
          </a:p>
          <a:p>
            <a:r>
              <a:rPr lang="ru-RU" sz="2000" dirty="0"/>
              <a:t>«Явь – это текущее, то, что сотворено </a:t>
            </a:r>
            <a:r>
              <a:rPr lang="ru-RU" sz="2000" dirty="0" err="1"/>
              <a:t>Правью</a:t>
            </a:r>
            <a:r>
              <a:rPr lang="ru-RU" sz="2000" dirty="0"/>
              <a:t>. Навь же – после нее, и до нее есть Навь. А в </a:t>
            </a:r>
            <a:r>
              <a:rPr lang="ru-RU" sz="2000" dirty="0" err="1"/>
              <a:t>Прави</a:t>
            </a:r>
            <a:r>
              <a:rPr lang="ru-RU" sz="2000" dirty="0"/>
              <a:t> есть Явь».</a:t>
            </a:r>
          </a:p>
          <a:p>
            <a:r>
              <a:rPr lang="ru-RU" sz="2000" dirty="0"/>
              <a:t>Миром правит Правь. Она является законом, истиной </a:t>
            </a:r>
            <a:r>
              <a:rPr lang="ru-RU" sz="2000" dirty="0" err="1"/>
              <a:t>Сварога</a:t>
            </a:r>
            <a:r>
              <a:rPr lang="ru-RU" sz="2000" dirty="0"/>
              <a:t> – творца всего, что есть. Правь управляет, следит за порядком как видимым </a:t>
            </a:r>
            <a:r>
              <a:rPr lang="ru-RU" sz="2000" dirty="0" smtClean="0"/>
              <a:t>(Мир </a:t>
            </a:r>
            <a:r>
              <a:rPr lang="ru-RU" sz="2000" dirty="0"/>
              <a:t>Яви – информация, которая заложена в нас генетически. Она пронизывает нас, наши дела, наши мысли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</a:t>
            </a:r>
            <a:r>
              <a:rPr lang="ru-RU" sz="2000" u="sng" dirty="0" smtClean="0"/>
              <a:t>В </a:t>
            </a:r>
            <a:r>
              <a:rPr lang="ru-RU" sz="2000" u="sng" dirty="0" err="1" smtClean="0"/>
              <a:t>слявянской</a:t>
            </a:r>
            <a:r>
              <a:rPr lang="ru-RU" sz="2000" u="sng" dirty="0" smtClean="0"/>
              <a:t> гимнастике 27 упражнений, но на практике отдельные носители традиции, от которых они были получены, никогда не знали больше семи. Думается, семь упражнений и есть тот максимум, который необходим для поддержания здоровья.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44208" y="1052736"/>
            <a:ext cx="20882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Мир богов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3068960"/>
            <a:ext cx="18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Мир людей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5157192"/>
            <a:ext cx="172819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Мир предков</a:t>
            </a:r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4932040" y="1268760"/>
            <a:ext cx="144016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 </a:t>
            </a:r>
            <a:r>
              <a:rPr lang="ru-RU" dirty="0" err="1" smtClean="0"/>
              <a:t>берегинь</a:t>
            </a:r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5364088" y="2924944"/>
            <a:ext cx="1440160" cy="10081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 </a:t>
            </a:r>
            <a:r>
              <a:rPr lang="ru-RU" dirty="0" err="1" smtClean="0"/>
              <a:t>берегинь</a:t>
            </a:r>
            <a:endParaRPr lang="ru-RU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5652120" y="5157192"/>
            <a:ext cx="1512168" cy="8446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 </a:t>
            </a:r>
            <a:r>
              <a:rPr lang="ru-RU" dirty="0" err="1" smtClean="0"/>
              <a:t>берегинь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347864" y="1052736"/>
            <a:ext cx="1634480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Комплекс </a:t>
            </a:r>
          </a:p>
          <a:p>
            <a:pPr algn="ctr"/>
            <a:r>
              <a:rPr lang="ru-RU" dirty="0" smtClean="0"/>
              <a:t>росток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635896" y="2852936"/>
            <a:ext cx="1778496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Комплекс</a:t>
            </a:r>
          </a:p>
          <a:p>
            <a:pPr algn="ctr"/>
            <a:r>
              <a:rPr lang="ru-RU" dirty="0" smtClean="0"/>
              <a:t>Пень 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995936" y="4797152"/>
            <a:ext cx="1706488" cy="14184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Комплекс </a:t>
            </a:r>
          </a:p>
          <a:p>
            <a:pPr algn="ctr"/>
            <a:r>
              <a:rPr lang="ru-RU" dirty="0" smtClean="0"/>
              <a:t>Купина </a:t>
            </a:r>
            <a:endParaRPr lang="ru-RU" dirty="0"/>
          </a:p>
        </p:txBody>
      </p:sp>
      <p:sp>
        <p:nvSpPr>
          <p:cNvPr id="12" name="Выгнутая влево стрелка 11"/>
          <p:cNvSpPr/>
          <p:nvPr/>
        </p:nvSpPr>
        <p:spPr>
          <a:xfrm rot="3202600">
            <a:off x="1705107" y="891244"/>
            <a:ext cx="1050597" cy="217656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право стрелка 12"/>
          <p:cNvSpPr/>
          <p:nvPr/>
        </p:nvSpPr>
        <p:spPr>
          <a:xfrm rot="6191990">
            <a:off x="1539465" y="4287326"/>
            <a:ext cx="1890434" cy="295998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влево 13"/>
          <p:cNvSpPr/>
          <p:nvPr/>
        </p:nvSpPr>
        <p:spPr>
          <a:xfrm>
            <a:off x="2555776" y="34290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но 1 14"/>
          <p:cNvSpPr/>
          <p:nvPr/>
        </p:nvSpPr>
        <p:spPr>
          <a:xfrm>
            <a:off x="0" y="2780928"/>
            <a:ext cx="2627784" cy="201622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27 упражнений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5608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>
                <a:solidFill>
                  <a:srgbClr val="002060"/>
                </a:solidFill>
              </a:rPr>
              <a:t>На основе традиционного славянского гороскопа была разработана система индивидуального подбора семи упражнений, получивших название </a:t>
            </a:r>
            <a:r>
              <a:rPr lang="ru-RU" i="1" dirty="0">
                <a:solidFill>
                  <a:srgbClr val="002060"/>
                </a:solidFill>
              </a:rPr>
              <a:t>индивидуальный </a:t>
            </a:r>
            <a:r>
              <a:rPr lang="ru-RU" i="1" dirty="0" smtClean="0">
                <a:solidFill>
                  <a:srgbClr val="002060"/>
                </a:solidFill>
              </a:rPr>
              <a:t>комплекс с использование даты рождения.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Итак, индивидуальный комплекс состоит из семи упражнений, которые, в свою очередь, делятся на три </a:t>
            </a:r>
            <a:r>
              <a:rPr lang="ru-RU" dirty="0" smtClean="0">
                <a:solidFill>
                  <a:srgbClr val="002060"/>
                </a:solidFill>
              </a:rPr>
              <a:t>микро-комплекса</a:t>
            </a:r>
            <a:r>
              <a:rPr lang="ru-RU" dirty="0">
                <a:solidFill>
                  <a:srgbClr val="002060"/>
                </a:solidFill>
              </a:rPr>
              <a:t>. Каждый из них решает те или иные проблемы здоровья.</a:t>
            </a:r>
          </a:p>
          <a:p>
            <a:r>
              <a:rPr lang="ru-RU" i="1" u="sng" dirty="0"/>
              <a:t>Первый </a:t>
            </a:r>
            <a:r>
              <a:rPr lang="ru-RU" i="1" u="sng" dirty="0" err="1"/>
              <a:t>микрокомплекс</a:t>
            </a:r>
            <a:r>
              <a:rPr lang="ru-RU" u="sng" dirty="0"/>
              <a:t> (упражнения 1, 2, 3) решает проблемы, связанные с физическим здоровьем</a:t>
            </a:r>
            <a:r>
              <a:rPr lang="ru-RU" dirty="0"/>
              <a:t>. Его рекомендуется выполнять как средство профилактики заболеваний и в случае появления или обострения проблем с физическим телом.</a:t>
            </a:r>
          </a:p>
          <a:p>
            <a:r>
              <a:rPr lang="ru-RU" i="1" u="sng" dirty="0"/>
              <a:t>Второй </a:t>
            </a:r>
            <a:r>
              <a:rPr lang="ru-RU" i="1" u="sng" dirty="0" err="1"/>
              <a:t>микрокомплекс</a:t>
            </a:r>
            <a:r>
              <a:rPr lang="ru-RU" u="sng" dirty="0"/>
              <a:t> (упражнения 4, 5, 6) решает проблемы, связанные со здоровьем психики</a:t>
            </a:r>
            <a:r>
              <a:rPr lang="ru-RU" dirty="0">
                <a:solidFill>
                  <a:srgbClr val="FFFF00"/>
                </a:solidFill>
              </a:rPr>
              <a:t>.</a:t>
            </a:r>
            <a:r>
              <a:rPr lang="ru-RU" dirty="0"/>
              <a:t> Рекомендуется их выполнять как средство профилактики </a:t>
            </a:r>
            <a:r>
              <a:rPr lang="ru-RU" dirty="0" err="1" smtClean="0"/>
              <a:t>психо-эмоциональных</a:t>
            </a:r>
            <a:r>
              <a:rPr lang="ru-RU" dirty="0" smtClean="0"/>
              <a:t> </a:t>
            </a:r>
            <a:r>
              <a:rPr lang="ru-RU" dirty="0"/>
              <a:t>расстройств и в случае их обострения.</a:t>
            </a:r>
          </a:p>
          <a:p>
            <a:r>
              <a:rPr lang="ru-RU" i="1" u="sng" dirty="0"/>
              <a:t>Третий </a:t>
            </a:r>
            <a:r>
              <a:rPr lang="ru-RU" i="1" u="sng" dirty="0" err="1"/>
              <a:t>микрокомплекс</a:t>
            </a:r>
            <a:r>
              <a:rPr lang="ru-RU" u="sng" dirty="0"/>
              <a:t> (упражнение 7) – основное упражнение, которое позволяет гармонизировать физическое и психическое здоровье</a:t>
            </a:r>
            <a:r>
              <a:rPr lang="ru-RU" dirty="0">
                <a:solidFill>
                  <a:srgbClr val="FFFF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997838"/>
            <a:ext cx="57423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err="1" smtClean="0"/>
              <a:t>yoga</a:t>
            </a:r>
            <a:r>
              <a:rPr lang="ru-RU" sz="2400" u="sng" dirty="0"/>
              <a:t> </a:t>
            </a:r>
            <a:r>
              <a:rPr lang="ru-RU" sz="2400" dirty="0"/>
              <a:t>— </a:t>
            </a:r>
            <a:r>
              <a:rPr lang="ru-RU" sz="2400" dirty="0">
                <a:hlinkClick r:id="rId2" tooltip="Понятие"/>
              </a:rPr>
              <a:t>понятие</a:t>
            </a:r>
            <a:r>
              <a:rPr lang="ru-RU" sz="2400" dirty="0"/>
              <a:t> в </a:t>
            </a:r>
            <a:r>
              <a:rPr lang="ru-RU" sz="2400" dirty="0">
                <a:hlinkClick r:id="rId3" tooltip="Культура Индии"/>
              </a:rPr>
              <a:t>индийской культуре</a:t>
            </a:r>
            <a:r>
              <a:rPr lang="ru-RU" sz="2400" dirty="0"/>
              <a:t>, в широком смысле означающее совокупность различных духовных, психических и физических практик, разрабатываемых в разных </a:t>
            </a:r>
            <a:r>
              <a:rPr lang="ru-RU" sz="2400" dirty="0">
                <a:hlinkClick r:id="rId4" tooltip="Направления индуизма"/>
              </a:rPr>
              <a:t>направлениях индуизма</a:t>
            </a:r>
            <a:r>
              <a:rPr lang="ru-RU" sz="2400" dirty="0"/>
              <a:t> и </a:t>
            </a:r>
            <a:r>
              <a:rPr lang="ru-RU" sz="2400" dirty="0">
                <a:hlinkClick r:id="rId5" tooltip="Буддизм"/>
              </a:rPr>
              <a:t>буддизма</a:t>
            </a:r>
            <a:r>
              <a:rPr lang="ru-RU" sz="2400" dirty="0"/>
              <a:t> и нацеленных на управление </a:t>
            </a:r>
            <a:r>
              <a:rPr lang="ru-RU" sz="2400" dirty="0">
                <a:hlinkClick r:id="rId6" tooltip="Психика"/>
              </a:rPr>
              <a:t>психическими</a:t>
            </a:r>
            <a:r>
              <a:rPr lang="ru-RU" sz="2400" dirty="0"/>
              <a:t> и </a:t>
            </a:r>
            <a:r>
              <a:rPr lang="ru-RU" sz="2400" dirty="0">
                <a:hlinkClick r:id="rId7" tooltip="Физиология"/>
              </a:rPr>
              <a:t>физиологическими</a:t>
            </a:r>
            <a:r>
              <a:rPr lang="ru-RU" sz="2400" dirty="0"/>
              <a:t> функциями организма с целью достижения индивидуумом возвышенного духовного и психического состояния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548680"/>
            <a:ext cx="4364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Сущность  и принципы йоги 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52736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 йоге существует </a:t>
            </a:r>
            <a:r>
              <a:rPr lang="ru-RU" sz="2400" dirty="0">
                <a:solidFill>
                  <a:srgbClr val="002060"/>
                </a:solidFill>
              </a:rPr>
              <a:t>базовая последовательность </a:t>
            </a:r>
            <a:r>
              <a:rPr lang="ru-RU" sz="2400" dirty="0" err="1">
                <a:solidFill>
                  <a:srgbClr val="002060"/>
                </a:solidFill>
              </a:rPr>
              <a:t>асан</a:t>
            </a:r>
            <a:r>
              <a:rPr lang="ru-RU" sz="2400" dirty="0">
                <a:solidFill>
                  <a:srgbClr val="002060"/>
                </a:solidFill>
              </a:rPr>
              <a:t>, состоящая из 12-ти </a:t>
            </a:r>
            <a:r>
              <a:rPr lang="ru-RU" sz="2400" dirty="0" err="1">
                <a:solidFill>
                  <a:srgbClr val="002060"/>
                </a:solidFill>
              </a:rPr>
              <a:t>асан</a:t>
            </a:r>
            <a:r>
              <a:rPr lang="ru-RU" sz="2400" dirty="0"/>
              <a:t>.  Она используется, как пример, который легко запомнить. Она включает в себя следующие </a:t>
            </a:r>
            <a:r>
              <a:rPr lang="ru-RU" sz="2400" dirty="0" smtClean="0"/>
              <a:t>асаны:Ширшасана,Сарвангасана,Халасана,Матсиасана,Пашчимоттанасана,Бхуджангасана,ШалабхасанаДханурасана,Ардха </a:t>
            </a:r>
            <a:r>
              <a:rPr lang="ru-RU" sz="2400" dirty="0" err="1" smtClean="0"/>
              <a:t>Матсиендрасана,Бакасана,Пада</a:t>
            </a:r>
            <a:r>
              <a:rPr lang="ru-RU" sz="2400" dirty="0" smtClean="0"/>
              <a:t> </a:t>
            </a:r>
            <a:r>
              <a:rPr lang="ru-RU" sz="2400" dirty="0" err="1" smtClean="0"/>
              <a:t>Хасатасана</a:t>
            </a:r>
            <a:r>
              <a:rPr lang="ru-RU" sz="2400" dirty="0" smtClean="0"/>
              <a:t>,</a:t>
            </a:r>
            <a:endParaRPr lang="ru-RU" sz="2400" dirty="0"/>
          </a:p>
          <a:p>
            <a:r>
              <a:rPr lang="ru-RU" sz="2400" dirty="0" err="1"/>
              <a:t>Триконасана</a:t>
            </a:r>
            <a:r>
              <a:rPr lang="ru-RU" sz="2400" dirty="0" smtClean="0"/>
              <a:t>.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u="sng" dirty="0" smtClean="0">
                <a:solidFill>
                  <a:srgbClr val="002060"/>
                </a:solidFill>
              </a:rPr>
              <a:t>Принципы группировки </a:t>
            </a:r>
            <a:r>
              <a:rPr lang="ru-RU" sz="2400" u="sng" dirty="0" err="1" smtClean="0">
                <a:solidFill>
                  <a:srgbClr val="002060"/>
                </a:solidFill>
              </a:rPr>
              <a:t>асан</a:t>
            </a:r>
            <a:r>
              <a:rPr lang="ru-RU" sz="2400" u="sng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400" u="sng" dirty="0" smtClean="0">
                <a:solidFill>
                  <a:srgbClr val="002060"/>
                </a:solidFill>
              </a:rPr>
              <a:t>1. По их пространственному положению (внутри плоскостного принципа). Начинается от поз стоя с преследующим переходом вниз</a:t>
            </a:r>
          </a:p>
          <a:p>
            <a:r>
              <a:rPr lang="ru-RU" sz="2400" u="sng" dirty="0" smtClean="0"/>
              <a:t>1. Позы стоя</a:t>
            </a:r>
          </a:p>
          <a:p>
            <a:r>
              <a:rPr lang="ru-RU" sz="2400" u="sng" dirty="0" smtClean="0"/>
              <a:t>2. Стоя на коленях</a:t>
            </a:r>
          </a:p>
          <a:p>
            <a:r>
              <a:rPr lang="ru-RU" sz="2400" u="sng" dirty="0" smtClean="0"/>
              <a:t>3. Сидя</a:t>
            </a:r>
          </a:p>
          <a:p>
            <a:r>
              <a:rPr lang="ru-RU" sz="2400" u="sng" dirty="0" smtClean="0"/>
              <a:t>4. Лежа</a:t>
            </a:r>
          </a:p>
          <a:p>
            <a:r>
              <a:rPr lang="ru-RU" sz="2400" u="sng" dirty="0" smtClean="0"/>
              <a:t>5. Перевернутые </a:t>
            </a:r>
            <a:r>
              <a:rPr lang="ru-RU" sz="2400" u="sng" dirty="0" err="1" smtClean="0"/>
              <a:t>асаны</a:t>
            </a:r>
            <a:endParaRPr lang="ru-RU" sz="2400" u="sng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692696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Энергетические  практики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трелка влево 2"/>
          <p:cNvSpPr/>
          <p:nvPr/>
        </p:nvSpPr>
        <p:spPr>
          <a:xfrm rot="17934325">
            <a:off x="1795084" y="164383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8868317">
            <a:off x="4704517" y="13671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2636912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йога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2636912"/>
            <a:ext cx="378058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Славянская гимнастика</a:t>
            </a:r>
          </a:p>
          <a:p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331640" y="35730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516216" y="335699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43608" y="4437112"/>
            <a:ext cx="18603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Чакры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Макушка головы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Лоб</a:t>
            </a:r>
          </a:p>
          <a:p>
            <a:r>
              <a:rPr lang="ru-RU" dirty="0" smtClean="0"/>
              <a:t>Горло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Сердце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Пупок</a:t>
            </a:r>
          </a:p>
          <a:p>
            <a:r>
              <a:rPr lang="ru-RU" dirty="0" err="1" smtClean="0"/>
              <a:t>Свадхистана</a:t>
            </a:r>
            <a:endParaRPr lang="ru-RU" dirty="0" smtClean="0"/>
          </a:p>
          <a:p>
            <a:r>
              <a:rPr lang="ru-RU" dirty="0" err="1" smtClean="0"/>
              <a:t>муладхара</a:t>
            </a:r>
            <a:endParaRPr lang="ru-RU" dirty="0" smtClean="0"/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4128" y="4365104"/>
            <a:ext cx="23010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Криницы силы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Лоб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Солнечное сплетение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пупок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736" y="112474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Воздействие упражнений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907704" y="1628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012160" y="1628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08104" y="2636912"/>
            <a:ext cx="2497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Славянская гимнастика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708920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Йога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Screenshot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76725" y="3140968"/>
            <a:ext cx="4867275" cy="3528392"/>
          </a:xfrm>
          <a:prstGeom prst="rect">
            <a:avLst/>
          </a:prstGeom>
        </p:spPr>
      </p:pic>
      <p:pic>
        <p:nvPicPr>
          <p:cNvPr id="10" name="Рисунок 9" descr="af540171fd6cdcae63ee041b7f63bc1a--homeopathy-rei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212976"/>
            <a:ext cx="3600400" cy="363564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60648"/>
            <a:ext cx="2736304" cy="5013725"/>
          </a:xfrm>
          <a:prstGeom prst="rect">
            <a:avLst/>
          </a:prstGeom>
        </p:spPr>
      </p:pic>
      <p:pic>
        <p:nvPicPr>
          <p:cNvPr id="3" name="Рисунок 2" descr="Без названия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4737" y="908720"/>
            <a:ext cx="2975495" cy="5040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63688" y="5733256"/>
            <a:ext cx="849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росток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6309320"/>
            <a:ext cx="104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тадасана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340769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Славянская традиция и Веды. Что у них общего?</a:t>
            </a:r>
          </a:p>
          <a:p>
            <a:r>
              <a:rPr lang="ru-RU" sz="2800" dirty="0"/>
              <a:t>На это уже давно дали ответ ученые, выделившие так называемую индоевропейскую языковую группу. К ней относятся и славянские языки, и санскрит, на котором написаны Веды. Ученые доказали и родство языческих представлений древних </a:t>
            </a:r>
            <a:r>
              <a:rPr lang="ru-RU" sz="2800" dirty="0" err="1"/>
              <a:t>ариев</a:t>
            </a:r>
            <a:r>
              <a:rPr lang="ru-RU" sz="2800" dirty="0"/>
              <a:t> и славян. Следовательно, в поиске ответа можно воспользоваться ведической традицией, которая до сего времени сохранилась более полно, нежели наша.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692696"/>
            <a:ext cx="3799309" cy="3799309"/>
          </a:xfrm>
          <a:prstGeom prst="rect">
            <a:avLst/>
          </a:prstGeom>
        </p:spPr>
      </p:pic>
      <p:pic>
        <p:nvPicPr>
          <p:cNvPr id="3" name="Рисунок 2" descr="Screenshot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03522"/>
            <a:ext cx="2664296" cy="52651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5229200"/>
            <a:ext cx="1359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врикшасана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5805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84168" y="5733256"/>
            <a:ext cx="849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росток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shot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3927934" cy="3096344"/>
          </a:xfrm>
          <a:prstGeom prst="rect">
            <a:avLst/>
          </a:prstGeom>
        </p:spPr>
      </p:pic>
      <p:pic>
        <p:nvPicPr>
          <p:cNvPr id="4" name="Рисунок 3" descr="Без названия (1)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3717032"/>
            <a:ext cx="4529114" cy="25363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3933056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пень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6237312"/>
            <a:ext cx="1241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Чатуранга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276872"/>
            <a:ext cx="590465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002060"/>
                </a:solidFill>
              </a:rPr>
              <a:t>Мандала</a:t>
            </a:r>
            <a:r>
              <a:rPr lang="ru-RU" sz="2000" dirty="0" smtClean="0"/>
              <a:t> - Отдельные их элементы </a:t>
            </a:r>
            <a:r>
              <a:rPr lang="ru-RU" sz="2000" dirty="0"/>
              <a:t>и вся композиция </a:t>
            </a:r>
            <a:r>
              <a:rPr lang="ru-RU" sz="2000" dirty="0" smtClean="0"/>
              <a:t>были </a:t>
            </a:r>
            <a:r>
              <a:rPr lang="ru-RU" sz="2000" dirty="0"/>
              <a:t>созданы в Древней Индии в точнейшем соответствии с механизмами человеческого восприятия и нервной активности вплоть до учета особенностей нейронного уровня </a:t>
            </a:r>
            <a:r>
              <a:rPr lang="ru-RU" sz="2000" dirty="0" smtClean="0"/>
              <a:t>организации</a:t>
            </a:r>
          </a:p>
          <a:p>
            <a:r>
              <a:rPr lang="ru-RU" sz="2000" u="sng" dirty="0" smtClean="0"/>
              <a:t>Для </a:t>
            </a:r>
            <a:r>
              <a:rPr lang="ru-RU" sz="2000" u="sng" dirty="0"/>
              <a:t>славянских символов: традиционные славянские </a:t>
            </a:r>
            <a:r>
              <a:rPr lang="ru-RU" sz="2000" u="sng" dirty="0" smtClean="0"/>
              <a:t>символы  </a:t>
            </a:r>
            <a:r>
              <a:rPr lang="ru-RU" sz="2000" u="sng" dirty="0" smtClean="0">
                <a:solidFill>
                  <a:srgbClr val="002060"/>
                </a:solidFill>
              </a:rPr>
              <a:t>«</a:t>
            </a:r>
            <a:r>
              <a:rPr lang="ru-RU" sz="2000" u="sng" dirty="0" err="1" smtClean="0">
                <a:solidFill>
                  <a:srgbClr val="002060"/>
                </a:solidFill>
              </a:rPr>
              <a:t>вышиванки</a:t>
            </a:r>
            <a:r>
              <a:rPr lang="ru-RU" sz="2000" u="sng" dirty="0" smtClean="0">
                <a:solidFill>
                  <a:srgbClr val="002060"/>
                </a:solidFill>
              </a:rPr>
              <a:t>»  </a:t>
            </a:r>
            <a:r>
              <a:rPr lang="ru-RU" sz="2000" u="sng" dirty="0"/>
              <a:t>– результат многовековой селекции, направленный на стабилизацию психического состояния человека при их созерцании.</a:t>
            </a:r>
            <a:endParaRPr lang="ru-RU" sz="2000" u="sng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764704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Символика славянской гимнастики и индуизма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20x620_1_bd133a188828524359683c29466bb91c@1880x1880_0xac120002_1766650970154185412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980728"/>
            <a:ext cx="3528392" cy="3528392"/>
          </a:xfrm>
          <a:prstGeom prst="rect">
            <a:avLst/>
          </a:prstGeom>
        </p:spPr>
      </p:pic>
      <p:pic>
        <p:nvPicPr>
          <p:cNvPr id="4" name="Рисунок 3" descr="Screenshot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620688"/>
            <a:ext cx="3860687" cy="4572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4869160"/>
            <a:ext cx="994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мандала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5733256"/>
            <a:ext cx="1293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вышиванка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Купание, в особенности купание в соответствии с правилами и предписаниями Йоги, — практика весьма благотворная. 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Вот слова из «Вед», указывающие на то, что в глубокой древности люди вполне представляли себе значение воды:</a:t>
            </a:r>
          </a:p>
          <a:p>
            <a:r>
              <a:rPr lang="ru-RU" dirty="0">
                <a:solidFill>
                  <a:srgbClr val="002060"/>
                </a:solidFill>
              </a:rPr>
              <a:t>«Вода суть лекарство, ибо изгоняет она из тела всяческие недуги, и все хвори одолеваются ею и страдания побеждаются</a:t>
            </a:r>
            <a:r>
              <a:rPr lang="ru-RU" dirty="0" smtClean="0"/>
              <a:t>.</a:t>
            </a:r>
            <a:r>
              <a:rPr lang="ru-RU" b="1" dirty="0"/>
              <a:t> Таинство бани</a:t>
            </a:r>
          </a:p>
          <a:p>
            <a:r>
              <a:rPr lang="ru-RU" dirty="0"/>
              <a:t>Эта часть действа полностью зависит от ритуальной составляющей бани и восходит к древним традициям, о которых легенды говорят </a:t>
            </a:r>
            <a:r>
              <a:rPr lang="ru-RU" dirty="0" smtClean="0"/>
              <a:t>что </a:t>
            </a:r>
            <a:r>
              <a:rPr lang="ru-RU" dirty="0" smtClean="0">
                <a:solidFill>
                  <a:srgbClr val="002060"/>
                </a:solidFill>
              </a:rPr>
              <a:t>лечебный </a:t>
            </a:r>
            <a:r>
              <a:rPr lang="ru-RU" dirty="0">
                <a:solidFill>
                  <a:srgbClr val="002060"/>
                </a:solidFill>
              </a:rPr>
              <a:t>очистительный эффект бани достигается совместным влиянием трех сил: созидающей (веник), разрушающей (пар), сохраняющей (вода, пар).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620688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Водные процедуры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54868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Библиография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628800"/>
            <a:ext cx="80283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1.Адамович Г.Э. Гимнастика славянских чаровниц  2017г Минск</a:t>
            </a:r>
          </a:p>
          <a:p>
            <a:r>
              <a:rPr lang="ru-RU" dirty="0" smtClean="0"/>
              <a:t>2.Евдокимова Ольга «</a:t>
            </a:r>
            <a:r>
              <a:rPr lang="ru-RU" dirty="0" err="1" smtClean="0"/>
              <a:t>Ахимса</a:t>
            </a:r>
            <a:r>
              <a:rPr lang="ru-RU" dirty="0" smtClean="0"/>
              <a:t> древних славян» </a:t>
            </a:r>
          </a:p>
          <a:p>
            <a:r>
              <a:rPr lang="en-US" dirty="0" smtClean="0">
                <a:hlinkClick r:id="rId2"/>
              </a:rPr>
              <a:t>https://www.oum.ru/yoga/vedicheskaya-kultura/ahimsa-drevnih-slavyan/</a:t>
            </a:r>
            <a:endParaRPr lang="ru-RU" dirty="0" smtClean="0"/>
          </a:p>
          <a:p>
            <a:r>
              <a:rPr lang="ru-RU" dirty="0" smtClean="0"/>
              <a:t> 3.Костина Мария «Славянские женские практики»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http://www.kundalini.ru/about-yoga/slavyanskie-zhenskie-praktiki/</a:t>
            </a:r>
            <a:endParaRPr lang="ru-RU" dirty="0" smtClean="0"/>
          </a:p>
          <a:p>
            <a:r>
              <a:rPr lang="ru-RU" dirty="0" smtClean="0"/>
              <a:t>4.Монахова Анастасия «Славянская гимнастика путь к здоровью и красоте»</a:t>
            </a:r>
          </a:p>
          <a:p>
            <a:r>
              <a:rPr lang="en-US" dirty="0" smtClean="0">
                <a:hlinkClick r:id="rId4"/>
              </a:rPr>
              <a:t>https://vegetarian.ru/interview/slavyanskaya-gimnastika-put-k-zdorovyu-i-zhenskoy-sile.html</a:t>
            </a:r>
            <a:endParaRPr lang="ru-RU" dirty="0" smtClean="0"/>
          </a:p>
          <a:p>
            <a:r>
              <a:rPr lang="ru-RU" dirty="0" smtClean="0"/>
              <a:t>5.Владимир Зайцев «Философия Йоги и </a:t>
            </a:r>
            <a:r>
              <a:rPr lang="ru-RU" dirty="0" err="1" smtClean="0"/>
              <a:t>Аюрведы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https://acharya.su/category/uchebnye-materialy/filosofiya-jogi/</a:t>
            </a:r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340768"/>
            <a:ext cx="5886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Сейчас практически нет документов, способных поведать о быте наших предков, славян, об их культуре и нравах. Почти все свидетельства были уничтожены </a:t>
            </a:r>
            <a:r>
              <a:rPr lang="ru-RU" sz="2400" dirty="0" smtClean="0"/>
              <a:t>временем. </a:t>
            </a:r>
            <a:r>
              <a:rPr lang="ru-RU" sz="2400" dirty="0"/>
              <a:t>Но те крупицы, которые уцелели, позволяют говорить о том, что славяне старались жить в гармонии или в «ладу» со всем, что их </a:t>
            </a:r>
            <a:r>
              <a:rPr lang="ru-RU" sz="2400" b="1" dirty="0" smtClean="0"/>
              <a:t>окружало -для них «ненасилие» было одним из основных принципов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75608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основные правила поведения у древних славян, изложенные в пяти параграфах</a:t>
            </a:r>
            <a:r>
              <a:rPr lang="ru-RU" sz="2000" dirty="0"/>
              <a:t>:</a:t>
            </a:r>
          </a:p>
          <a:p>
            <a:r>
              <a:rPr lang="ru-RU" sz="2000" i="1" dirty="0"/>
              <a:t>№ 1. Добро есть питаться зельем (делом) земли, т.е. указывается, что хорошо питаться плодами земли.</a:t>
            </a:r>
            <a:endParaRPr lang="ru-RU" sz="2000" dirty="0"/>
          </a:p>
          <a:p>
            <a:r>
              <a:rPr lang="ru-RU" sz="2000" i="1" dirty="0"/>
              <a:t>№ 2. Кто как человек мыслит (т.е. по-человечески, а не по-звериному) — наш он, т.е. единомышленник.</a:t>
            </a:r>
            <a:endParaRPr lang="ru-RU" sz="2000" dirty="0"/>
          </a:p>
          <a:p>
            <a:r>
              <a:rPr lang="ru-RU" sz="2000" i="1" dirty="0"/>
              <a:t>№ 3. Мир храни твёрдо.</a:t>
            </a:r>
            <a:endParaRPr lang="ru-RU" sz="2000" dirty="0"/>
          </a:p>
          <a:p>
            <a:r>
              <a:rPr lang="ru-RU" sz="2000" i="1" dirty="0"/>
              <a:t>№ 4. Не поднимай руки даже на червя.</a:t>
            </a:r>
            <a:endParaRPr lang="ru-RU" sz="2000" dirty="0"/>
          </a:p>
          <a:p>
            <a:r>
              <a:rPr lang="ru-RU" sz="2000" i="1" dirty="0"/>
              <a:t>№ 5. Если бы задорный задирался с </a:t>
            </a:r>
            <a:r>
              <a:rPr lang="ru-RU" sz="2000" i="1" dirty="0" err="1"/>
              <a:t>задорливым</a:t>
            </a:r>
            <a:r>
              <a:rPr lang="ru-RU" sz="2000" i="1" dirty="0"/>
              <a:t>, пусть будет схвачен и связан; больших преступлений и больших наказаний, видимо, не было</a:t>
            </a:r>
            <a:r>
              <a:rPr lang="ru-RU" sz="2000" i="1" dirty="0" smtClean="0"/>
              <a:t>.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dirty="0" err="1" smtClean="0"/>
              <a:t>Ахи́мса</a:t>
            </a:r>
            <a:r>
              <a:rPr lang="ru-RU" sz="2000" dirty="0"/>
              <a:t> (санскр. अहिंसा, </a:t>
            </a:r>
            <a:r>
              <a:rPr lang="ru-RU" sz="2000" dirty="0" err="1"/>
              <a:t>ahiṃsā </a:t>
            </a:r>
            <a:r>
              <a:rPr lang="ru-RU" sz="2000" baseline="30000" dirty="0"/>
              <a:t>IAST</a:t>
            </a:r>
            <a:r>
              <a:rPr lang="ru-RU" sz="2000" dirty="0"/>
              <a:t>, пали </a:t>
            </a:r>
            <a:r>
              <a:rPr lang="ru-RU" sz="2000" dirty="0" err="1"/>
              <a:t>avihiṃsā</a:t>
            </a:r>
            <a:r>
              <a:rPr lang="ru-RU" sz="2000" dirty="0"/>
              <a:t>) — древний индийский принцип поведения и образа действий, при которых первым требованием является </a:t>
            </a:r>
            <a:r>
              <a:rPr lang="ru-RU" sz="2000" dirty="0" err="1"/>
              <a:t>ненанесение</a:t>
            </a:r>
            <a:r>
              <a:rPr lang="ru-RU" sz="2000" dirty="0"/>
              <a:t> вреда — </a:t>
            </a:r>
            <a:r>
              <a:rPr lang="ru-RU" sz="2000" dirty="0" err="1"/>
              <a:t>невреждение</a:t>
            </a:r>
            <a:r>
              <a:rPr lang="ru-RU" sz="2000" dirty="0"/>
              <a:t>, ненасилие. ... </a:t>
            </a:r>
            <a:r>
              <a:rPr lang="ru-RU" sz="2000" dirty="0" err="1"/>
              <a:t>Ахимса</a:t>
            </a:r>
            <a:r>
              <a:rPr lang="ru-RU" sz="2000" dirty="0"/>
              <a:t> состоит в отказе от причинения вреда (убийства, насилия) всему живому (людям, животным) действием, словом и мыслью.</a:t>
            </a:r>
            <a:endParaRPr lang="ru-RU" sz="2000" i="1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65527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r>
              <a:rPr lang="ru-RU" sz="2400" b="1" dirty="0"/>
              <a:t>В «Заповедях Бога </a:t>
            </a:r>
            <a:r>
              <a:rPr lang="ru-RU" sz="2400" b="1" dirty="0" err="1"/>
              <a:t>Сварога</a:t>
            </a:r>
            <a:r>
              <a:rPr lang="ru-RU" sz="2400" b="1" dirty="0"/>
              <a:t>» говорится</a:t>
            </a:r>
            <a:r>
              <a:rPr lang="ru-RU" sz="2400" dirty="0"/>
              <a:t>: «</a:t>
            </a:r>
            <a:r>
              <a:rPr lang="ru-RU" sz="2400" i="1" dirty="0"/>
              <a:t>Не питайтесь пищей с </a:t>
            </a:r>
            <a:r>
              <a:rPr lang="ru-RU" sz="2400" i="1" dirty="0" err="1"/>
              <a:t>кровию</a:t>
            </a:r>
            <a:r>
              <a:rPr lang="ru-RU" sz="2400" i="1" dirty="0"/>
              <a:t>, ибо будете яко звери дикие, и болезни многие поселятся в вас. Вы питайтесь пищей чистою, что растёт на полях ваших, во лесах и садах ваших, обретёте вы тогда силы </a:t>
            </a:r>
            <a:r>
              <a:rPr lang="ru-RU" sz="2400" i="1" dirty="0" err="1"/>
              <a:t>многия</a:t>
            </a:r>
            <a:r>
              <a:rPr lang="ru-RU" sz="2400" i="1" dirty="0"/>
              <a:t>, </a:t>
            </a:r>
            <a:r>
              <a:rPr lang="ru-RU" sz="2400" i="1" dirty="0" err="1"/>
              <a:t>силы</a:t>
            </a:r>
            <a:r>
              <a:rPr lang="ru-RU" sz="2400" i="1" dirty="0"/>
              <a:t> </a:t>
            </a:r>
            <a:r>
              <a:rPr lang="ru-RU" sz="2400" i="1" dirty="0" err="1"/>
              <a:t>светлыя</a:t>
            </a:r>
            <a:r>
              <a:rPr lang="ru-RU" sz="2400" i="1" dirty="0"/>
              <a:t>, да не настигнут вас хвори-болезни и мучения со страданиями» («Заповеди Бога </a:t>
            </a:r>
            <a:r>
              <a:rPr lang="ru-RU" sz="2400" i="1" dirty="0" err="1"/>
              <a:t>Сварога</a:t>
            </a:r>
            <a:r>
              <a:rPr lang="ru-RU" sz="2400" i="1" dirty="0" smtClean="0"/>
              <a:t>»)</a:t>
            </a:r>
            <a:r>
              <a:rPr lang="ru-RU" sz="2400" dirty="0"/>
              <a:t> </a:t>
            </a:r>
            <a:r>
              <a:rPr lang="ru-RU" sz="2400" b="1" dirty="0"/>
              <a:t>Многие индуисты практикуют вегетарианство и стараются руководствоваться в своей жизни принципом </a:t>
            </a:r>
            <a:r>
              <a:rPr lang="ru-RU" sz="2400" b="1" dirty="0" err="1">
                <a:hlinkClick r:id="rId2" tooltip="Ахимса"/>
              </a:rPr>
              <a:t>ахимсы</a:t>
            </a:r>
            <a:r>
              <a:rPr lang="ru-RU" sz="2400" b="1" dirty="0"/>
              <a:t> (ненасилия</a:t>
            </a:r>
            <a:r>
              <a:rPr lang="ru-RU" sz="2400" b="1" dirty="0" smtClean="0"/>
              <a:t>). </a:t>
            </a:r>
            <a:r>
              <a:rPr lang="ru-RU" sz="2400" b="1" dirty="0"/>
              <a:t>Индуисты ценят жизнь животных, признавая связь, существующую между всеми живыми существами во Вселенной</a:t>
            </a:r>
            <a:endParaRPr lang="ru-RU" sz="2400" b="1" i="1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720840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далёком прошлом славяне не знали «болезней и войн» потому что не знали и злобы. Человека с абсолютно чистой </a:t>
            </a:r>
            <a:r>
              <a:rPr lang="ru-RU" sz="2400" dirty="0" smtClean="0"/>
              <a:t>душой </a:t>
            </a:r>
            <a:r>
              <a:rPr lang="ru-RU" sz="2400" dirty="0"/>
              <a:t>нельзя, например, ударить, в его присутствии невозможно проявить агрессию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 </a:t>
            </a:r>
            <a:r>
              <a:rPr lang="ru-RU" sz="2400" b="1" dirty="0">
                <a:solidFill>
                  <a:srgbClr val="002060"/>
                </a:solidFill>
              </a:rPr>
              <a:t>Об этом свидетельствуют Йога-сутры </a:t>
            </a:r>
            <a:r>
              <a:rPr lang="ru-RU" sz="2400" b="1" dirty="0" err="1">
                <a:solidFill>
                  <a:srgbClr val="002060"/>
                </a:solidFill>
              </a:rPr>
              <a:t>Патанджали</a:t>
            </a:r>
            <a:r>
              <a:rPr lang="ru-RU" sz="2400" b="1" dirty="0">
                <a:solidFill>
                  <a:srgbClr val="002060"/>
                </a:solidFill>
              </a:rPr>
              <a:t>: </a:t>
            </a:r>
            <a:r>
              <a:rPr lang="ru-RU" sz="2400" b="1" i="1" dirty="0">
                <a:solidFill>
                  <a:srgbClr val="002060"/>
                </a:solidFill>
              </a:rPr>
              <a:t>«В присутствии того, кто утвердился в ненасилии, вся враждебность прекращается»</a:t>
            </a:r>
            <a:r>
              <a:rPr lang="ru-RU" sz="2400" b="1" dirty="0">
                <a:solidFill>
                  <a:srgbClr val="002060"/>
                </a:solidFill>
              </a:rPr>
              <a:t> (</a:t>
            </a:r>
            <a:r>
              <a:rPr lang="ru-RU" sz="2400" b="1" dirty="0" err="1">
                <a:solidFill>
                  <a:srgbClr val="002060"/>
                </a:solidFill>
              </a:rPr>
              <a:t>Патанжали</a:t>
            </a:r>
            <a:r>
              <a:rPr lang="ru-RU" sz="2400" b="1" dirty="0">
                <a:solidFill>
                  <a:srgbClr val="002060"/>
                </a:solidFill>
              </a:rPr>
              <a:t> Йога-Сутры</a:t>
            </a:r>
            <a:r>
              <a:rPr lang="ru-RU" sz="2400" dirty="0">
                <a:solidFill>
                  <a:srgbClr val="002060"/>
                </a:solidFill>
              </a:rPr>
              <a:t>). </a:t>
            </a:r>
            <a:r>
              <a:rPr lang="ru-RU" sz="2400" dirty="0"/>
              <a:t>Именно поэтому славянские народы, не употреблявшие в пищу </a:t>
            </a:r>
            <a:r>
              <a:rPr lang="ru-RU" sz="2400" dirty="0" smtClean="0"/>
              <a:t>мяса</a:t>
            </a:r>
            <a:r>
              <a:rPr lang="ru-RU" sz="2400" dirty="0"/>
              <a:t>, имели возможность жить в мире.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549</TotalTime>
  <Words>771</Words>
  <Application>Microsoft Office PowerPoint</Application>
  <PresentationFormat>Экран (4:3)</PresentationFormat>
  <Paragraphs>125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56</cp:revision>
  <dcterms:created xsi:type="dcterms:W3CDTF">2020-10-06T11:39:49Z</dcterms:created>
  <dcterms:modified xsi:type="dcterms:W3CDTF">2023-02-08T06:36:42Z</dcterms:modified>
</cp:coreProperties>
</file>