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80" y="-5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27DE2E-20F1-4E89-93A0-128667B1F528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89F59D-5CDB-49C0-84BD-6667F9530E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IMG-973c4dbfec114ff73580d549dc4f2d79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792088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409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-176077b90b771baa058542f3c68d6f4e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5528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IMG_20211011_21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9480"/>
            <a:ext cx="7848872" cy="54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185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IMG-3bb68f72e4586cb8c4a76518c6381551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440" y="0"/>
            <a:ext cx="91498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2198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PRESTIGIO</cp:lastModifiedBy>
  <cp:revision>2</cp:revision>
  <dcterms:created xsi:type="dcterms:W3CDTF">2021-10-11T18:29:52Z</dcterms:created>
  <dcterms:modified xsi:type="dcterms:W3CDTF">2021-10-12T21:00:09Z</dcterms:modified>
</cp:coreProperties>
</file>