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3" r:id="rId3"/>
    <p:sldId id="290" r:id="rId4"/>
    <p:sldId id="286" r:id="rId5"/>
    <p:sldId id="272" r:id="rId6"/>
    <p:sldId id="284" r:id="rId7"/>
    <p:sldId id="291" r:id="rId8"/>
    <p:sldId id="283" r:id="rId9"/>
    <p:sldId id="292" r:id="rId10"/>
    <p:sldId id="275" r:id="rId11"/>
    <p:sldId id="274" r:id="rId12"/>
    <p:sldId id="276" r:id="rId13"/>
    <p:sldId id="277" r:id="rId14"/>
    <p:sldId id="278" r:id="rId15"/>
    <p:sldId id="279" r:id="rId16"/>
    <p:sldId id="294" r:id="rId17"/>
    <p:sldId id="280" r:id="rId18"/>
    <p:sldId id="285" r:id="rId19"/>
    <p:sldId id="281" r:id="rId20"/>
    <p:sldId id="282" r:id="rId21"/>
    <p:sldId id="287" r:id="rId22"/>
    <p:sldId id="289" r:id="rId23"/>
    <p:sldId id="288" r:id="rId24"/>
    <p:sldId id="293" r:id="rId25"/>
    <p:sldId id="26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856A84C-2C10-483C-9464-30BDFEE0E508}">
          <p14:sldIdLst>
            <p14:sldId id="256"/>
            <p14:sldId id="273"/>
            <p14:sldId id="290"/>
            <p14:sldId id="286"/>
            <p14:sldId id="272"/>
            <p14:sldId id="284"/>
            <p14:sldId id="291"/>
            <p14:sldId id="283"/>
            <p14:sldId id="292"/>
            <p14:sldId id="275"/>
            <p14:sldId id="274"/>
            <p14:sldId id="276"/>
            <p14:sldId id="277"/>
            <p14:sldId id="278"/>
            <p14:sldId id="279"/>
            <p14:sldId id="294"/>
            <p14:sldId id="280"/>
            <p14:sldId id="285"/>
            <p14:sldId id="281"/>
            <p14:sldId id="282"/>
            <p14:sldId id="287"/>
            <p14:sldId id="289"/>
            <p14:sldId id="288"/>
            <p14:sldId id="29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DA5"/>
    <a:srgbClr val="00A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63" autoAdjust="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54698-B066-42B7-92AD-471F343FDD72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21470-12DE-49F1-979A-D4A17855E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53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421470-12DE-49F1-979A-D4A17855E2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76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130425"/>
            <a:ext cx="756084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09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3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03648" y="274638"/>
            <a:ext cx="5073352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35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82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5" y="4406900"/>
            <a:ext cx="701905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5" y="2906713"/>
            <a:ext cx="701905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96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4563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29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535113"/>
            <a:ext cx="35283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31640" y="2174875"/>
            <a:ext cx="35283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8064" y="1535113"/>
            <a:ext cx="3538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48064" y="2174875"/>
            <a:ext cx="3538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196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55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10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3050"/>
            <a:ext cx="266429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273050"/>
            <a:ext cx="447484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1435100"/>
            <a:ext cx="266429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73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3801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63801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3801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1331640" y="6356350"/>
            <a:ext cx="2205608" cy="365125"/>
          </a:xfrm>
        </p:spPr>
        <p:txBody>
          <a:bodyPr/>
          <a:lstStyle/>
          <a:p>
            <a:fld id="{C0477BF0-98A5-4015-BEB3-BD9D54DC642B}" type="datetimeFigureOut">
              <a:rPr lang="ru-RU" smtClean="0"/>
              <a:t>08.02.2023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80831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4CB0B69-CB30-461E-A4B0-81F972A78C9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40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5527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77BF0-98A5-4015-BEB3-BD9D54DC642B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0B69-CB30-461E-A4B0-81F972A78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rustih.ru/stihi-o-lubvi/vladimir-vysockij-stixi-o-lyubvi/?ysclid=ldrtuhqvoq547509996" TargetMode="External"/><Relationship Id="rId2" Type="http://schemas.openxmlformats.org/officeDocument/2006/relationships/hyperlink" Target="https://citatko.com/temy/lyubov/tsitaty-velikih-lyudej-o-lyubvi?ysclid=ldrtvnr48d12222989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rok.1sept.ru/articles/684870?ysclid=ldrqkeb351588514617" TargetMode="External"/><Relationship Id="rId4" Type="http://schemas.openxmlformats.org/officeDocument/2006/relationships/hyperlink" Target="https://multiurok.ru/files/razrabotka-klassnogo-chasa-o-liubvi.html?ysclid=ldrrqlcm1h41972310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itatko.com/biografii/biografiya-pushkin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095030"/>
            <a:ext cx="5902984" cy="710514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3DA5"/>
                </a:solidFill>
                <a:latin typeface="HelveticaNeueCyr" panose="02000603050000020004" pitchFamily="2" charset="-52"/>
              </a:rPr>
              <a:t>Тема: «Еще раз про любовь…»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052457"/>
            <a:ext cx="3888432" cy="960720"/>
          </a:xfrm>
        </p:spPr>
        <p:txBody>
          <a:bodyPr>
            <a:noAutofit/>
          </a:bodyPr>
          <a:lstStyle/>
          <a:p>
            <a:pPr algn="l"/>
            <a:r>
              <a:rPr lang="ru-RU" sz="1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31.02.03 Лабораторная диагностика</a:t>
            </a:r>
          </a:p>
          <a:p>
            <a:pPr algn="l"/>
            <a:endParaRPr lang="ru-RU" sz="1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12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преподаватель первой </a:t>
            </a:r>
            <a:r>
              <a:rPr lang="ru-RU" sz="12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квалификационной категории Диденко И.В. </a:t>
            </a:r>
            <a:endParaRPr lang="ru-RU" sz="1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487E4-8B2F-41A6-8DD8-C669F4953977}"/>
              </a:ext>
            </a:extLst>
          </p:cNvPr>
          <p:cNvSpPr txBox="1"/>
          <p:nvPr/>
        </p:nvSpPr>
        <p:spPr>
          <a:xfrm>
            <a:off x="4548596" y="5526142"/>
            <a:ext cx="12961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/>
              <a:t>Москва, 2023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3C278E5-7789-E143-4DD3-3D914572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90315"/>
            <a:ext cx="2951896" cy="196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073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838BE554-CDF7-0A19-74E4-71FED18D0A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 t="3801" r="3862" b="26901"/>
          <a:stretch/>
        </p:blipFill>
        <p:spPr bwMode="auto">
          <a:xfrm>
            <a:off x="41674" y="0"/>
            <a:ext cx="9121596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922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89DA79F-54F6-A338-A080-FE193CEA1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516"/>
            <a:ext cx="9144000" cy="688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6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EE7F6D77-2CB7-DE45-9DA5-8164081C5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570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03B2AB95-7C54-1626-E923-728D6F62DD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96" y="-53085"/>
            <a:ext cx="9157996" cy="696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13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812CA1B4-6650-E1BC-63F1-438BAFF968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" t="66" r="4272" b="2684"/>
          <a:stretch/>
        </p:blipFill>
        <p:spPr bwMode="auto">
          <a:xfrm>
            <a:off x="1403648" y="216024"/>
            <a:ext cx="7272808" cy="64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25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26E266EF-470F-79C3-D31A-83891E5A7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627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B1FBF7-B718-06C2-0B3A-ED8661FFA4C0}"/>
              </a:ext>
            </a:extLst>
          </p:cNvPr>
          <p:cNvSpPr txBox="1"/>
          <p:nvPr/>
        </p:nvSpPr>
        <p:spPr>
          <a:xfrm>
            <a:off x="1286508" y="692696"/>
            <a:ext cx="777686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6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уть на Родину, дорога к себе самому!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8746F9A3-EDB2-5A3A-9069-6EDD4B7D62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 bwMode="auto">
          <a:xfrm>
            <a:off x="1547664" y="2622763"/>
            <a:ext cx="6914250" cy="422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559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648920A3-5A0F-F646-E2A6-93B80F766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879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BCDE9981-1BF8-44AE-FA87-9CCF2AF69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896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BF3ECD-5F56-47AF-8535-00B589170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940"/>
          <a:stretch/>
        </p:blipFill>
        <p:spPr>
          <a:xfrm>
            <a:off x="1403648" y="884126"/>
            <a:ext cx="7620000" cy="508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0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BB0A5D-776E-3921-CD6D-7C6D1B91800E}"/>
              </a:ext>
            </a:extLst>
          </p:cNvPr>
          <p:cNvSpPr txBox="1"/>
          <p:nvPr/>
        </p:nvSpPr>
        <p:spPr>
          <a:xfrm>
            <a:off x="2267744" y="260648"/>
            <a:ext cx="6264696" cy="1963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- одно из фундаментальных свойств человеческого существа.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47B7528-3E6D-A17F-8665-27F568CAD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66882"/>
            <a:ext cx="6768752" cy="423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366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98DD6F2E-BBFC-D9C4-04EC-97DE99DDD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8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446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BD00DC32-2C85-2362-7FF3-32A6789E6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6" y="-99392"/>
            <a:ext cx="9119874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987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>
            <a:extLst>
              <a:ext uri="{FF2B5EF4-FFF2-40B4-BE49-F238E27FC236}">
                <a16:creationId xmlns:a16="http://schemas.microsoft.com/office/drawing/2014/main" id="{83416685-5370-A44A-754B-5F1280894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762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>
            <a:extLst>
              <a:ext uri="{FF2B5EF4-FFF2-40B4-BE49-F238E27FC236}">
                <a16:creationId xmlns:a16="http://schemas.microsoft.com/office/drawing/2014/main" id="{30BEB352-7BD3-CAE1-F0E3-D0D9BDD5D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77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6AA4BF-27D0-4003-B803-234EC3436326}"/>
              </a:ext>
            </a:extLst>
          </p:cNvPr>
          <p:cNvSpPr txBox="1"/>
          <p:nvPr/>
        </p:nvSpPr>
        <p:spPr>
          <a:xfrm>
            <a:off x="1331640" y="548680"/>
            <a:ext cx="7632848" cy="5996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любовь без дна, а доброта –</a:t>
            </a:r>
            <a:endParaRPr lang="ru-RU" sz="4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ширь морская.</a:t>
            </a:r>
            <a:endParaRPr lang="ru-RU" sz="4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больше трачу,</a:t>
            </a:r>
            <a:endParaRPr lang="ru-RU" sz="4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 становлюсь безбрежней и богаче.</a:t>
            </a:r>
            <a:endParaRPr lang="ru-RU" sz="4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Шекспир</a:t>
            </a:r>
            <a:endParaRPr lang="ru-RU" sz="4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02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5173616-E208-2D1F-64EB-5BC0DAD71670}"/>
              </a:ext>
            </a:extLst>
          </p:cNvPr>
          <p:cNvSpPr txBox="1"/>
          <p:nvPr/>
        </p:nvSpPr>
        <p:spPr>
          <a:xfrm>
            <a:off x="1332247" y="0"/>
            <a:ext cx="7776864" cy="66620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источников: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Цитаты великих людей о любви. Высказывания о любви и счастье (citatko.com)</a:t>
            </a:r>
            <a:b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Владимир Высоцкий - Стихи о любви: Читать стихотворения Высоцкого про любовь - Тексты песен на </a:t>
            </a:r>
            <a:r>
              <a:rPr lang="ru-RU" sz="2400" u="sng" dirty="0" err="1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РуСтих</a:t>
            </a:r>
            <a:r>
              <a:rPr lang="ru-RU" sz="24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(rustih.ru)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u="sng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Разработка классного часа "О любви" (multiurok.ru)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u="sng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Классный час "Поговорим о любви" (1sept.ru)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kern="50" dirty="0">
                <a:solidFill>
                  <a:srgbClr val="0070C0"/>
                </a:solidFill>
                <a:effectLst/>
                <a:ea typeface="Andale Sans UI"/>
                <a:cs typeface="Times New Roman" panose="02020603050405020304" pitchFamily="18" charset="0"/>
              </a:rPr>
              <a:t>Спасибо за внимание </a:t>
            </a:r>
            <a:r>
              <a:rPr lang="ru-RU" sz="2400" kern="50" dirty="0">
                <a:solidFill>
                  <a:srgbClr val="0070C0"/>
                </a:solidFill>
                <a:effectLst/>
                <a:ea typeface="Andale Sans UI"/>
                <a:cs typeface="Times New Roman" panose="02020603050405020304" pitchFamily="18" charset="0"/>
                <a:sym typeface="Segoe UI Emoji" panose="020B0502040204020203" pitchFamily="34" charset="0"/>
              </a:rPr>
              <a:t>😊</a:t>
            </a:r>
            <a:r>
              <a:rPr lang="ru-RU" sz="2400" kern="50" dirty="0">
                <a:solidFill>
                  <a:srgbClr val="0070C0"/>
                </a:solidFill>
                <a:effectLst/>
                <a:ea typeface="Andale Sans UI"/>
                <a:cs typeface="Times New Roman" panose="02020603050405020304" pitchFamily="18" charset="0"/>
              </a:rPr>
              <a:t>))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33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E61DA8F-6362-9E40-30B3-FCC921661A90}"/>
              </a:ext>
            </a:extLst>
          </p:cNvPr>
          <p:cNvSpPr txBox="1"/>
          <p:nvPr/>
        </p:nvSpPr>
        <p:spPr>
          <a:xfrm>
            <a:off x="2555776" y="116632"/>
            <a:ext cx="5416826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«Баллада о любви» В.С. Высоцкий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3DA5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F16B0E06-DA9C-F1C4-BE65-96A7D5C09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456044"/>
              </p:ext>
            </p:extLst>
          </p:nvPr>
        </p:nvGraphicFramePr>
        <p:xfrm>
          <a:off x="1547664" y="688291"/>
          <a:ext cx="7128792" cy="2740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28792">
                  <a:extLst>
                    <a:ext uri="{9D8B030D-6E8A-4147-A177-3AD203B41FA5}">
                      <a16:colId xmlns:a16="http://schemas.microsoft.com/office/drawing/2014/main" val="4278767914"/>
                    </a:ext>
                  </a:extLst>
                </a:gridCol>
              </a:tblGrid>
              <a:tr h="2740709">
                <a:tc>
                  <a:txBody>
                    <a:bodyPr/>
                    <a:lstStyle/>
                    <a:p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Когда вода Всемирного потопа</a:t>
                      </a:r>
                      <a:b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Вернулась вновь в границы берегов,</a:t>
                      </a:r>
                      <a:b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пены уходящего потока</a:t>
                      </a:r>
                      <a:b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сушу тихо выбралась Любовь -</a:t>
                      </a:r>
                      <a:b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растворились в воздухе до срока,</a:t>
                      </a:r>
                      <a:b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 сроку было – сорок сороков …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1719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3EFC75-819F-532D-7EAF-B397E4324923}"/>
              </a:ext>
            </a:extLst>
          </p:cNvPr>
          <p:cNvSpPr txBox="1"/>
          <p:nvPr/>
        </p:nvSpPr>
        <p:spPr>
          <a:xfrm>
            <a:off x="3059832" y="3645024"/>
            <a:ext cx="584917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чудаки – еще такие есть -</a:t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Вдыхают полной грудью эту смесь,</a:t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ни наград не ждут, ни наказанья, </a:t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думая, что это просто так,</a:t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внезапно попадают в такт</a:t>
            </a:r>
            <a:b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srgbClr val="003DA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Такого же – неровного дыханья….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85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FC7FDEB-EC3D-5419-B7F7-D31EB1C3B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51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F59DFEE-9605-354E-2FCF-A21B180F6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71642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818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>
            <a:extLst>
              <a:ext uri="{FF2B5EF4-FFF2-40B4-BE49-F238E27FC236}">
                <a16:creationId xmlns:a16="http://schemas.microsoft.com/office/drawing/2014/main" id="{775C8351-EF91-2F50-787C-01203A1FE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935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1EF1580-0F59-4C38-B6E8-19C59B916EBB}"/>
              </a:ext>
            </a:extLst>
          </p:cNvPr>
          <p:cNvSpPr txBox="1"/>
          <p:nvPr/>
        </p:nvSpPr>
        <p:spPr>
          <a:xfrm>
            <a:off x="2411760" y="332656"/>
            <a:ext cx="63904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Счастлив тот, кого коснулась своей рукой любовь</a:t>
            </a:r>
            <a:endParaRPr lang="ru-RU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EF170-CAAA-B268-ACBC-4F13617D220B}"/>
              </a:ext>
            </a:extLst>
          </p:cNvPr>
          <p:cNvSpPr txBox="1"/>
          <p:nvPr/>
        </p:nvSpPr>
        <p:spPr>
          <a:xfrm>
            <a:off x="1289246" y="1628800"/>
            <a:ext cx="7884368" cy="4468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Зачем мы любим тех, кто счастливы без нас?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 замечая слёз, влюблённых рядом глаз.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Зачем так сложен мир, кто дарит нам себя?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Тот нами не любим.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Трудно поверить и сердце доверить.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Чувствам открыться, ранить ведь могут.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Поверь, и всё будет и разные судьбы. </a:t>
            </a:r>
          </a:p>
          <a:p>
            <a:r>
              <a:rPr lang="ru-RU" sz="2800" dirty="0">
                <a:effectLst/>
                <a:ea typeface="Calibri" panose="020F0502020204030204" pitchFamily="34" charset="0"/>
              </a:rPr>
              <a:t>И встретятся вместе, сердца и Любовь.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753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6CEB2FC1-039C-E105-B611-A3CB9BC43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639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E59DCB-3E6D-F845-E20F-75A735728D7F}"/>
              </a:ext>
            </a:extLst>
          </p:cNvPr>
          <p:cNvSpPr txBox="1"/>
          <p:nvPr/>
        </p:nvSpPr>
        <p:spPr>
          <a:xfrm>
            <a:off x="1763689" y="116632"/>
            <a:ext cx="7128792" cy="2682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— это восхитительный обман, на который человек соглашается по доброй воле</a:t>
            </a:r>
            <a:r>
              <a:rPr lang="ru-RU" sz="40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ru-RU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i="1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Александр Пушкин</a:t>
            </a:r>
            <a:r>
              <a:rPr lang="ru-RU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51EAEA-AB38-C0F0-65CB-9607D80E534E}"/>
              </a:ext>
            </a:extLst>
          </p:cNvPr>
          <p:cNvSpPr txBox="1"/>
          <p:nvPr/>
        </p:nvSpPr>
        <p:spPr>
          <a:xfrm>
            <a:off x="899592" y="2996952"/>
            <a:ext cx="7920880" cy="124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Бедна любовь, если ее можно измерить. 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(Уильям Шекспир).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C39DA7-A11F-B940-C9FC-6B3E4C6C02B5}"/>
              </a:ext>
            </a:extLst>
          </p:cNvPr>
          <p:cNvSpPr txBox="1"/>
          <p:nvPr/>
        </p:nvSpPr>
        <p:spPr>
          <a:xfrm>
            <a:off x="1357196" y="4266520"/>
            <a:ext cx="7776864" cy="1126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— это встреча навсегда. 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(В. Кротов)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51386E-E1DA-78DB-D3E1-3B421B6AAAC7}"/>
              </a:ext>
            </a:extLst>
          </p:cNvPr>
          <p:cNvSpPr txBox="1"/>
          <p:nvPr/>
        </p:nvSpPr>
        <p:spPr>
          <a:xfrm>
            <a:off x="1763689" y="5517232"/>
            <a:ext cx="7370371" cy="1120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«Любовь смотрит не глазами, а сердцем». </a:t>
            </a:r>
            <a:r>
              <a:rPr lang="ru-RU" sz="2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(Уильям Шекспир).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026958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презентации МК1">
  <a:themeElements>
    <a:clrScheme name="мк1">
      <a:dk1>
        <a:srgbClr val="003DA5"/>
      </a:dk1>
      <a:lt1>
        <a:sysClr val="window" lastClr="FFFFFF"/>
      </a:lt1>
      <a:dk2>
        <a:srgbClr val="003DA5"/>
      </a:dk2>
      <a:lt2>
        <a:srgbClr val="EEECE1"/>
      </a:lt2>
      <a:accent1>
        <a:srgbClr val="4BACC6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К1">
      <a:majorFont>
        <a:latin typeface="HelveticaNeueCyr"/>
        <a:ea typeface=""/>
        <a:cs typeface=""/>
      </a:majorFont>
      <a:minorFont>
        <a:latin typeface="HelveticaNeueCy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МК1</Template>
  <TotalTime>405</TotalTime>
  <Words>373</Words>
  <Application>Microsoft Office PowerPoint</Application>
  <PresentationFormat>Экран (4:3)</PresentationFormat>
  <Paragraphs>35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HelveticaNeueCyr</vt:lpstr>
      <vt:lpstr>Times New Roman</vt:lpstr>
      <vt:lpstr>шаблон презентации МК1</vt:lpstr>
      <vt:lpstr>Тема: «Еще раз про любовь…»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космической психологии в период подготовки и выполнения кратковременных полетов в космос</dc:title>
  <dc:creator>Преподаватель</dc:creator>
  <cp:lastModifiedBy>Isabella Didenko</cp:lastModifiedBy>
  <cp:revision>36</cp:revision>
  <dcterms:created xsi:type="dcterms:W3CDTF">2021-03-29T10:50:58Z</dcterms:created>
  <dcterms:modified xsi:type="dcterms:W3CDTF">2023-02-08T17:19:03Z</dcterms:modified>
</cp:coreProperties>
</file>