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«Зимняя прогулка»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66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628800"/>
            <a:ext cx="8704967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1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82455" cy="6109536"/>
          </a:xfrm>
        </p:spPr>
      </p:pic>
    </p:spTree>
    <p:extLst>
      <p:ext uri="{BB962C8B-B14F-4D97-AF65-F5344CB8AC3E}">
        <p14:creationId xmlns:p14="http://schemas.microsoft.com/office/powerpoint/2010/main" val="6327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70810" cy="63367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3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12968" cy="653472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57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Чей след? Если </a:t>
            </a:r>
            <a:r>
              <a:rPr lang="ru-RU" smtClean="0"/>
              <a:t>это заяц.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727736" cy="5328592"/>
          </a:xfrm>
        </p:spPr>
      </p:pic>
    </p:spTree>
    <p:extLst>
      <p:ext uri="{BB962C8B-B14F-4D97-AF65-F5344CB8AC3E}">
        <p14:creationId xmlns:p14="http://schemas.microsoft.com/office/powerpoint/2010/main" val="158286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9620"/>
            <a:ext cx="3528392" cy="510371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556792"/>
            <a:ext cx="5206708" cy="4896544"/>
          </a:xfrm>
        </p:spPr>
      </p:pic>
    </p:spTree>
    <p:extLst>
      <p:ext uri="{BB962C8B-B14F-4D97-AF65-F5344CB8AC3E}">
        <p14:creationId xmlns:p14="http://schemas.microsoft.com/office/powerpoint/2010/main" val="25450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5094"/>
            <a:ext cx="8784976" cy="6213764"/>
          </a:xfrm>
        </p:spPr>
      </p:pic>
    </p:spTree>
    <p:extLst>
      <p:ext uri="{BB962C8B-B14F-4D97-AF65-F5344CB8AC3E}">
        <p14:creationId xmlns:p14="http://schemas.microsoft.com/office/powerpoint/2010/main" val="26777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3655"/>
            <a:ext cx="8640960" cy="48605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8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9" y="1556792"/>
            <a:ext cx="8704966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556792"/>
            <a:ext cx="8704967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704967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704966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8704967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55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16288"/>
            <a:ext cx="8648961" cy="48650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7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628800"/>
            <a:ext cx="8704967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3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253</TotalTime>
  <Words>11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«Зимняя прогулка»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Чей след? Если это заяц.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нам пришла зима</dc:title>
  <dc:creator>Пользователь</dc:creator>
  <cp:lastModifiedBy>Пользователь</cp:lastModifiedBy>
  <cp:revision>11</cp:revision>
  <dcterms:created xsi:type="dcterms:W3CDTF">2023-02-05T16:54:46Z</dcterms:created>
  <dcterms:modified xsi:type="dcterms:W3CDTF">2023-02-07T15:21:55Z</dcterms:modified>
</cp:coreProperties>
</file>