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7B723EF-3186-4BF7-986A-5399066B378F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956E4BA-8908-4E15-ACF0-5E386B957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цвета настоящая мимоза?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7200799" cy="4320480"/>
          </a:xfrm>
        </p:spPr>
      </p:pic>
    </p:spTree>
    <p:extLst>
      <p:ext uri="{BB962C8B-B14F-4D97-AF65-F5344CB8AC3E}">
        <p14:creationId xmlns:p14="http://schemas.microsoft.com/office/powerpoint/2010/main" val="107281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869160"/>
            <a:ext cx="6781800" cy="1303040"/>
          </a:xfrm>
        </p:spPr>
        <p:txBody>
          <a:bodyPr/>
          <a:lstStyle/>
          <a:p>
            <a:r>
              <a:rPr lang="ru-RU" dirty="0" smtClean="0"/>
              <a:t>Серебристая акация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7488832" cy="5040560"/>
          </a:xfrm>
        </p:spPr>
      </p:pic>
    </p:spTree>
    <p:extLst>
      <p:ext uri="{BB962C8B-B14F-4D97-AF65-F5344CB8AC3E}">
        <p14:creationId xmlns:p14="http://schemas.microsoft.com/office/powerpoint/2010/main" val="2762771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584176"/>
          </a:xfrm>
        </p:spPr>
        <p:txBody>
          <a:bodyPr>
            <a:noAutofit/>
          </a:bodyPr>
          <a:lstStyle/>
          <a:p>
            <a:r>
              <a:rPr lang="ru-RU" sz="3200" dirty="0"/>
              <a:t>Является быстрорастущим вечнозеленым деревом высотой до 12 м.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7344816" cy="4824536"/>
          </a:xfrm>
        </p:spPr>
      </p:pic>
    </p:spTree>
    <p:extLst>
      <p:ext uri="{BB962C8B-B14F-4D97-AF65-F5344CB8AC3E}">
        <p14:creationId xmlns:p14="http://schemas.microsoft.com/office/powerpoint/2010/main" val="312471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У акации листья аккуратные, серебристо-зеленого цвета, напоминают папоротник. Цветы — </a:t>
            </a:r>
            <a:r>
              <a:rPr lang="ru-RU" sz="2800" dirty="0" smtClean="0"/>
              <a:t>маленькие </a:t>
            </a:r>
            <a:r>
              <a:rPr lang="ru-RU" sz="2800" dirty="0"/>
              <a:t>и </a:t>
            </a:r>
            <a:r>
              <a:rPr lang="ru-RU" sz="2800" dirty="0" smtClean="0"/>
              <a:t>пушистые.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7416824" cy="4320480"/>
          </a:xfrm>
        </p:spPr>
      </p:pic>
    </p:spTree>
    <p:extLst>
      <p:ext uri="{BB962C8B-B14F-4D97-AF65-F5344CB8AC3E}">
        <p14:creationId xmlns:p14="http://schemas.microsoft.com/office/powerpoint/2010/main" val="1791646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Привозят нам ее из Абхазии. Там она растет как сорняк, особого ухода не требует.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32656"/>
            <a:ext cx="7416823" cy="4239344"/>
          </a:xfrm>
        </p:spPr>
      </p:pic>
    </p:spTree>
    <p:extLst>
      <p:ext uri="{BB962C8B-B14F-4D97-AF65-F5344CB8AC3E}">
        <p14:creationId xmlns:p14="http://schemas.microsoft.com/office/powerpoint/2010/main" val="2668017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Ароматная, солнечная, пушистая, весенняя мимоза - уже давно стала символом 8 Марта.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6552728" cy="4320480"/>
          </a:xfrm>
        </p:spPr>
      </p:pic>
    </p:spTree>
    <p:extLst>
      <p:ext uri="{BB962C8B-B14F-4D97-AF65-F5344CB8AC3E}">
        <p14:creationId xmlns:p14="http://schemas.microsoft.com/office/powerpoint/2010/main" val="391622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48</TotalTime>
  <Words>66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NewsPrint</vt:lpstr>
      <vt:lpstr>Какого цвета настоящая мимоза?</vt:lpstr>
      <vt:lpstr>Серебристая акация</vt:lpstr>
      <vt:lpstr>Является быстрорастущим вечнозеленым деревом высотой до 12 м. </vt:lpstr>
      <vt:lpstr>У акации листья аккуратные, серебристо-зеленого цвета, напоминают папоротник. Цветы — маленькие и пушистые.</vt:lpstr>
      <vt:lpstr>Привозят нам ее из Абхазии. Там она растет как сорняк, особого ухода не требует.</vt:lpstr>
      <vt:lpstr>Ароматная, солнечная, пушистая, весенняя мимоза - уже давно стала символом 8 Марта.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2023-01-31T13:06:26Z</dcterms:created>
  <dcterms:modified xsi:type="dcterms:W3CDTF">2023-01-31T13:55:15Z</dcterms:modified>
</cp:coreProperties>
</file>