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9" r:id="rId3"/>
    <p:sldId id="258" r:id="rId4"/>
    <p:sldId id="260" r:id="rId5"/>
    <p:sldId id="261" r:id="rId6"/>
    <p:sldId id="262" r:id="rId7"/>
    <p:sldId id="263" r:id="rId8"/>
    <p:sldId id="264" r:id="rId9"/>
    <p:sldId id="265" r:id="rId10"/>
    <p:sldId id="267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3F5AD8-C266-4206-8DB4-E448E100F91C}" type="datetimeFigureOut">
              <a:rPr lang="ru-RU" smtClean="0"/>
              <a:t>04.02.2023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0A9EE-211B-4054-8898-95A0F9FCC7C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3F5AD8-C266-4206-8DB4-E448E100F91C}" type="datetimeFigureOut">
              <a:rPr lang="ru-RU" smtClean="0"/>
              <a:t>04.02.2023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0A9EE-211B-4054-8898-95A0F9FCC7C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3F5AD8-C266-4206-8DB4-E448E100F91C}" type="datetimeFigureOut">
              <a:rPr lang="ru-RU" smtClean="0"/>
              <a:t>04.02.2023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0A9EE-211B-4054-8898-95A0F9FCC7C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3F5AD8-C266-4206-8DB4-E448E100F91C}" type="datetimeFigureOut">
              <a:rPr lang="ru-RU" smtClean="0"/>
              <a:t>04.02.2023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0A9EE-211B-4054-8898-95A0F9FCC7C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3F5AD8-C266-4206-8DB4-E448E100F91C}" type="datetimeFigureOut">
              <a:rPr lang="ru-RU" smtClean="0"/>
              <a:t>04.02.2023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0A9EE-211B-4054-8898-95A0F9FCC7C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3F5AD8-C266-4206-8DB4-E448E100F91C}" type="datetimeFigureOut">
              <a:rPr lang="ru-RU" smtClean="0"/>
              <a:t>04.02.2023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0A9EE-211B-4054-8898-95A0F9FCC7C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3F5AD8-C266-4206-8DB4-E448E100F91C}" type="datetimeFigureOut">
              <a:rPr lang="ru-RU" smtClean="0"/>
              <a:t>04.02.2023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0A9EE-211B-4054-8898-95A0F9FCC7C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3F5AD8-C266-4206-8DB4-E448E100F91C}" type="datetimeFigureOut">
              <a:rPr lang="ru-RU" smtClean="0"/>
              <a:t>04.02.2023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0A9EE-211B-4054-8898-95A0F9FCC7C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3F5AD8-C266-4206-8DB4-E448E100F91C}" type="datetimeFigureOut">
              <a:rPr lang="ru-RU" smtClean="0"/>
              <a:t>04.02.2023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0A9EE-211B-4054-8898-95A0F9FCC7C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3F5AD8-C266-4206-8DB4-E448E100F91C}" type="datetimeFigureOut">
              <a:rPr lang="ru-RU" smtClean="0"/>
              <a:t>04.02.2023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0A9EE-211B-4054-8898-95A0F9FCC7C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3F5AD8-C266-4206-8DB4-E448E100F91C}" type="datetimeFigureOut">
              <a:rPr lang="ru-RU" smtClean="0"/>
              <a:t>04.02.2023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0A9EE-211B-4054-8898-95A0F9FCC7C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113F5AD8-C266-4206-8DB4-E448E100F91C}" type="datetimeFigureOut">
              <a:rPr lang="ru-RU" smtClean="0"/>
              <a:t>04.02.2023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8760A9EE-211B-4054-8898-95A0F9FCC7C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Природа Крайнего Севера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24544" y="-315416"/>
            <a:ext cx="9721080" cy="828092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58585" y="2967335"/>
            <a:ext cx="902683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Природа Крайнего Севера</a:t>
            </a:r>
            <a:endParaRPr lang="ru-RU" sz="5400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642061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8520" y="0"/>
            <a:ext cx="936104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5200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817581" y="2060848"/>
            <a:ext cx="7175351" cy="2864609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Спасибо за внимание!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24544" y="-99392"/>
            <a:ext cx="9649072" cy="72008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4479630" y="2967335"/>
            <a:ext cx="18473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endParaRPr lang="ru-RU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55893" y="2967335"/>
            <a:ext cx="763221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Спасибо за внимание!</a:t>
            </a:r>
            <a:endParaRPr lang="ru-RU" sz="5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030736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39653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6786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12576" y="1"/>
            <a:ext cx="10972798" cy="6857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4016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52536" y="0"/>
            <a:ext cx="1008112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3121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80528" y="0"/>
            <a:ext cx="9324528" cy="71014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8517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80528" y="0"/>
            <a:ext cx="993710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983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46854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962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8354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61256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1381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183</TotalTime>
  <Words>14</Words>
  <Application>Microsoft Office PowerPoint</Application>
  <PresentationFormat>Экран (4:3)</PresentationFormat>
  <Paragraphs>4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Воздушный поток</vt:lpstr>
      <vt:lpstr>Природа Крайнего Севера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за внимание!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Природа Крайнего Севера</dc:title>
  <dc:creator>Светлана</dc:creator>
  <cp:lastModifiedBy>Светлана</cp:lastModifiedBy>
  <cp:revision>10</cp:revision>
  <dcterms:created xsi:type="dcterms:W3CDTF">2022-11-27T17:10:58Z</dcterms:created>
  <dcterms:modified xsi:type="dcterms:W3CDTF">2023-02-04T10:02:38Z</dcterms:modified>
</cp:coreProperties>
</file>