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59" r:id="rId5"/>
    <p:sldId id="260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8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27A2D-C6B9-4DF1-AAE0-67F9C8EF4A28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4749D-7FEC-4397-93E1-B798A548B2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661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27A2D-C6B9-4DF1-AAE0-67F9C8EF4A28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4749D-7FEC-4397-93E1-B798A548B2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563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27A2D-C6B9-4DF1-AAE0-67F9C8EF4A28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4749D-7FEC-4397-93E1-B798A548B2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509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27A2D-C6B9-4DF1-AAE0-67F9C8EF4A28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4749D-7FEC-4397-93E1-B798A548B2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45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27A2D-C6B9-4DF1-AAE0-67F9C8EF4A28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4749D-7FEC-4397-93E1-B798A548B2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1945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27A2D-C6B9-4DF1-AAE0-67F9C8EF4A28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4749D-7FEC-4397-93E1-B798A548B2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777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27A2D-C6B9-4DF1-AAE0-67F9C8EF4A28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4749D-7FEC-4397-93E1-B798A548B2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034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27A2D-C6B9-4DF1-AAE0-67F9C8EF4A28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4749D-7FEC-4397-93E1-B798A548B2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764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27A2D-C6B9-4DF1-AAE0-67F9C8EF4A28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4749D-7FEC-4397-93E1-B798A548B2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658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27A2D-C6B9-4DF1-AAE0-67F9C8EF4A28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4749D-7FEC-4397-93E1-B798A548B2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364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27A2D-C6B9-4DF1-AAE0-67F9C8EF4A28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4749D-7FEC-4397-93E1-B798A548B2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796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27A2D-C6B9-4DF1-AAE0-67F9C8EF4A28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D4749D-7FEC-4397-93E1-B798A548B2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02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gif"/><Relationship Id="rId5" Type="http://schemas.openxmlformats.org/officeDocument/2006/relationships/image" Target="../media/image15.jpg"/><Relationship Id="rId4" Type="http://schemas.openxmlformats.org/officeDocument/2006/relationships/image" Target="../media/image14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eg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086"/>
            <a:ext cx="12192000" cy="6858000"/>
          </a:xfrm>
          <a:prstGeom prst="rect">
            <a:avLst/>
          </a:prstGeo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576334" y="286491"/>
            <a:ext cx="9963500" cy="1868527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элементарных </a:t>
            </a:r>
            <a:b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математических  представлений</a:t>
            </a:r>
            <a:endParaRPr lang="ru-RU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576334" y="1703641"/>
            <a:ext cx="962049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Подготовительная</a:t>
            </a: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 школе группа.</a:t>
            </a:r>
            <a:endParaRPr lang="ru-RU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997441" y="3201516"/>
            <a:ext cx="6645113" cy="7413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6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Решаем задачи</a:t>
            </a:r>
            <a:endParaRPr lang="ru-RU" sz="6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-1094803" y="5907288"/>
            <a:ext cx="6645113" cy="7413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Савкуева Н.М.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00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139879" y="122319"/>
            <a:ext cx="3649883" cy="827067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Реши задачу.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468742" y="1071705"/>
            <a:ext cx="2480417" cy="7570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 + 2 = 7</a:t>
            </a:r>
            <a:endParaRPr lang="ru-RU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560" y="994949"/>
            <a:ext cx="4770760" cy="2275898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1018572" y="2755392"/>
            <a:ext cx="2721498" cy="43362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338">
            <a:off x="2862072" y="2263339"/>
            <a:ext cx="674152" cy="67415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8044" y="3781499"/>
            <a:ext cx="5641875" cy="2695033"/>
          </a:xfrm>
          <a:prstGeom prst="rect">
            <a:avLst/>
          </a:prstGeom>
        </p:spPr>
      </p:pic>
      <p:sp>
        <p:nvSpPr>
          <p:cNvPr id="10" name="Скругленный прямоугольник 9"/>
          <p:cNvSpPr/>
          <p:nvPr/>
        </p:nvSpPr>
        <p:spPr>
          <a:xfrm>
            <a:off x="4120231" y="5906125"/>
            <a:ext cx="3299900" cy="570407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5853" y="5245160"/>
            <a:ext cx="709172" cy="993536"/>
          </a:xfrm>
          <a:prstGeom prst="rect">
            <a:avLst/>
          </a:prstGeom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7649971" y="3303225"/>
            <a:ext cx="3877465" cy="7570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 + 3 + 3 = 8</a:t>
            </a:r>
            <a:endParaRPr lang="ru-RU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6857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10" grpId="0" animBg="1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139879" y="122319"/>
            <a:ext cx="3649883" cy="827067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Реши задачу.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810644" y="1044630"/>
            <a:ext cx="2480417" cy="7570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 + 2 = 5</a:t>
            </a:r>
            <a:endParaRPr lang="ru-RU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9457830" y="2867919"/>
            <a:ext cx="2549291" cy="7570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 – 2 = </a:t>
            </a:r>
            <a:r>
              <a:rPr lang="ru-RU" sz="4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457" y="898403"/>
            <a:ext cx="6633089" cy="2849362"/>
          </a:xfrm>
          <a:prstGeom prst="rect">
            <a:avLst/>
          </a:prstGeom>
        </p:spPr>
      </p:pic>
      <p:sp>
        <p:nvSpPr>
          <p:cNvPr id="13" name="Скругленный прямоугольник 12"/>
          <p:cNvSpPr/>
          <p:nvPr/>
        </p:nvSpPr>
        <p:spPr>
          <a:xfrm>
            <a:off x="4346725" y="2647489"/>
            <a:ext cx="3155370" cy="1045861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775586" y="3330398"/>
            <a:ext cx="1186157" cy="494031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6287" y="2715823"/>
            <a:ext cx="638240" cy="90919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443" y="3839382"/>
            <a:ext cx="7086600" cy="2819765"/>
          </a:xfrm>
          <a:prstGeom prst="rect">
            <a:avLst/>
          </a:prstGeom>
        </p:spPr>
      </p:pic>
      <p:sp>
        <p:nvSpPr>
          <p:cNvPr id="17" name="Скругленный прямоугольник 16"/>
          <p:cNvSpPr/>
          <p:nvPr/>
        </p:nvSpPr>
        <p:spPr>
          <a:xfrm>
            <a:off x="1418442" y="6128541"/>
            <a:ext cx="4097937" cy="570407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1743" y="5747248"/>
            <a:ext cx="690811" cy="806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34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3" grpId="0" animBg="1"/>
      <p:bldP spid="14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139879" y="122319"/>
            <a:ext cx="3649883" cy="827067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Реши задачу.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101" y="949386"/>
            <a:ext cx="6455556" cy="2882330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5141626" y="3252866"/>
            <a:ext cx="1768840" cy="61459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6220" y="2849473"/>
            <a:ext cx="690811" cy="806786"/>
          </a:xfrm>
          <a:prstGeom prst="rect">
            <a:avLst/>
          </a:prstGeom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8798262" y="1503814"/>
            <a:ext cx="2549291" cy="7570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 – 2 = </a:t>
            </a:r>
            <a:r>
              <a:rPr lang="ru-RU" sz="4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7031" y="2985925"/>
            <a:ext cx="6704969" cy="3889948"/>
          </a:xfrm>
          <a:prstGeom prst="rect">
            <a:avLst/>
          </a:prstGeom>
        </p:spPr>
      </p:pic>
      <p:sp>
        <p:nvSpPr>
          <p:cNvPr id="13" name="Скругленный прямоугольник 12"/>
          <p:cNvSpPr/>
          <p:nvPr/>
        </p:nvSpPr>
        <p:spPr>
          <a:xfrm>
            <a:off x="5758721" y="5981075"/>
            <a:ext cx="1768840" cy="90258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1490392" y="4966310"/>
            <a:ext cx="2549291" cy="7570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 – 4 = 3</a:t>
            </a:r>
            <a:endParaRPr lang="ru-RU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8721" y="5557748"/>
            <a:ext cx="1036717" cy="1304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773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/>
      <p:bldP spid="13" grpId="0" animBg="1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091304" y="201208"/>
            <a:ext cx="6712811" cy="670547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подумаем…</a:t>
            </a:r>
            <a:endParaRPr lang="ru-RU" sz="5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875774" y="1915978"/>
            <a:ext cx="3316226" cy="9321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 + 2 + 2 = 6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02365" y="5120562"/>
            <a:ext cx="3367270" cy="7413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 + 4 = 8</a:t>
            </a:r>
            <a:endParaRPr lang="ru-RU" sz="5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53" y="1227658"/>
            <a:ext cx="5348705" cy="266524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0426" y="1227658"/>
            <a:ext cx="1289154" cy="181534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0859" y="2810083"/>
            <a:ext cx="5881142" cy="399157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344604"/>
            <a:ext cx="1243500" cy="172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069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877179" y="82872"/>
            <a:ext cx="4980042" cy="670547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подумаем…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132" y="753419"/>
            <a:ext cx="7792103" cy="5812273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 flipV="1">
            <a:off x="2518348" y="1648918"/>
            <a:ext cx="1484026" cy="674557"/>
          </a:xfrm>
          <a:prstGeom prst="line">
            <a:avLst/>
          </a:prstGeom>
          <a:ln w="793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4611974" y="2191062"/>
            <a:ext cx="1484026" cy="674557"/>
          </a:xfrm>
          <a:prstGeom prst="line">
            <a:avLst/>
          </a:prstGeom>
          <a:ln w="793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6283377" y="2984998"/>
            <a:ext cx="1484026" cy="674557"/>
          </a:xfrm>
          <a:prstGeom prst="line">
            <a:avLst/>
          </a:prstGeom>
          <a:ln w="793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3201508" y="3267692"/>
            <a:ext cx="1484026" cy="674557"/>
          </a:xfrm>
          <a:prstGeom prst="line">
            <a:avLst/>
          </a:prstGeom>
          <a:ln w="793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3705069" y="4184672"/>
            <a:ext cx="1484026" cy="674557"/>
          </a:xfrm>
          <a:prstGeom prst="line">
            <a:avLst/>
          </a:prstGeom>
          <a:ln w="793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6104603" y="4184672"/>
            <a:ext cx="1484026" cy="674557"/>
          </a:xfrm>
          <a:prstGeom prst="line">
            <a:avLst/>
          </a:prstGeom>
          <a:ln w="793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4358249" y="4920440"/>
            <a:ext cx="1484026" cy="674557"/>
          </a:xfrm>
          <a:prstGeom prst="line">
            <a:avLst/>
          </a:prstGeom>
          <a:ln w="793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9385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939107" y="185247"/>
            <a:ext cx="4980042" cy="670547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подумаем…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610" y="1244184"/>
            <a:ext cx="7857626" cy="489015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8860" y="1562337"/>
            <a:ext cx="4280535" cy="4572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7770" y="827344"/>
            <a:ext cx="2389982" cy="3096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971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3377" y="398252"/>
            <a:ext cx="8900931" cy="1048954"/>
          </a:xfrm>
        </p:spPr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Молодцы, отлично!</a:t>
            </a:r>
            <a:endParaRPr lang="ru-RU" sz="72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780" y="3917575"/>
            <a:ext cx="1723869" cy="266619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3608" y="3123005"/>
            <a:ext cx="1836801" cy="223300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0986" y="1736204"/>
            <a:ext cx="4127834" cy="436274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8078" y="414169"/>
            <a:ext cx="2377690" cy="2155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771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80</Words>
  <Application>Microsoft Office PowerPoint</Application>
  <PresentationFormat>Широкоэкранный</PresentationFormat>
  <Paragraphs>20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Формирование элементарных  математических  представлений</vt:lpstr>
      <vt:lpstr>Реши задачу.</vt:lpstr>
      <vt:lpstr>Реши задачу.</vt:lpstr>
      <vt:lpstr>Реши задачу.</vt:lpstr>
      <vt:lpstr>Давайте подумаем…</vt:lpstr>
      <vt:lpstr>Давайте подумаем…</vt:lpstr>
      <vt:lpstr>Давайте подумаем…</vt:lpstr>
      <vt:lpstr>Молодцы, отлично!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</dc:creator>
  <cp:lastModifiedBy>user</cp:lastModifiedBy>
  <cp:revision>11</cp:revision>
  <dcterms:created xsi:type="dcterms:W3CDTF">2022-04-04T10:48:26Z</dcterms:created>
  <dcterms:modified xsi:type="dcterms:W3CDTF">2023-02-08T07:01:32Z</dcterms:modified>
</cp:coreProperties>
</file>