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13E5C-57F9-4362-99E9-0655C601FB08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545EC-409B-4A53-913E-DE8B82909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g0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052736"/>
            <a:ext cx="684076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Ритуал посвящения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родители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(адаптация к ДОУ)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01008"/>
            <a:ext cx="6120680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Малахова Инна Вячеславовна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Семейная традиция – день дошкольника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икрогруппы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работают по схеме: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нужна традиция в семье?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часто этот день повторяется в семье?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происходит в этот день в семье?</a:t>
            </a:r>
          </a:p>
          <a:p>
            <a:pPr marL="514350" indent="-51435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 по схеме: сначала первый вопрос – поочерёдно высказываются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затем – второй, третий. Дать комментарий.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352928" cy="403244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оставить словесный портрет идеального ребёнка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того, как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поработают, педагог запишет коллективный портрет ребёнка (ИР).</a:t>
            </a:r>
          </a:p>
          <a:p>
            <a:pPr marL="514350" indent="-51435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Идеальный ребёнок = Идеальный родитель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 поздравления «по солнышку»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так – рука в руке родителя и педагога, родителя и родителя, а самое главное – ребёнка и родителя мы с вами входим в дошкольную жизнь наших детей. Договариваемся здесь и сейчас: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Верить в наших детей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Доверять друг другу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Сделать детсадовский труд наших детей радостным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пусть поможет нам в этом любовь.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Благодарю за сотрудничество!</a:t>
            </a:r>
          </a:p>
          <a:p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Надеюсь, что данный ритуал поможет родителям узнать друг друга, немножко сдружиться, определиться со своими лидерами и выбрать родительский комитет. А коллегам пригодится в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педагогической деятельности.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78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712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Адаптация - это процесс взаимодействия личности с социальной средой, который  включает усвоение норм и ценностей среды в процессе социализации. Приспособление организма к новым условиям социального сосуществования и новому режиму.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916760"/>
            <a:ext cx="8208912" cy="1752600"/>
          </a:xfrm>
        </p:spPr>
        <p:txBody>
          <a:bodyPr>
            <a:norm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Новый социальный статус ребёнка – он становится дошкольником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284984"/>
            <a:ext cx="8496944" cy="273630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Появляется новая непростая обязанность – помогать ребёнку получать новые знания.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Осознать, что они родители дошкольника. Если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первых шагах в новую жизнь не помочь ребёнку,  не  поддержать его – доброго будущего у него не будет.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208912" cy="1224136"/>
          </a:xfrm>
        </p:spPr>
        <p:txBody>
          <a:bodyPr>
            <a:norm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что же мамы и папы?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Ритуал посвящения в родители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212976"/>
            <a:ext cx="8352928" cy="30963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осознания взрослыми, что меняется не только жизнь ребёнка, но и жизнь семьи в целом.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Новую норму в общении с родителей и детей надо закладывать с первого дня дошкольной жизни – только тогда будет результат, а именно: успешно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подкорректируется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родительская позиция.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496944" cy="108255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Советы по ритуалу посвящения в родители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3429000"/>
            <a:ext cx="8820472" cy="3096344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Блиц – опрос: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любите своего ребёнка?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ли ребёнка готовить к детскому саду?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готовы быть родителями дошкольника?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Аукцион «Шкафчик дошкольника»</a:t>
            </a:r>
          </a:p>
          <a:p>
            <a:pPr marL="514350" indent="-51435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поочерёдно называют содержимое шкафчика малыша. Побеждает последний, но при условии, что названный предмет действительно должен быть в шкафчике.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Микрогруппу-победителя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отметить «солнышком», жетоном и т.п.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 fontScale="925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микрогруппе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оставить рецепт успешной адаптации к новым условиям ДОУ</a:t>
            </a:r>
          </a:p>
          <a:p>
            <a:pPr marL="514350" indent="-51435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записывают ряд детских навыков и умений для успешной социальной адаптации. Выслушать всех, собрать рецепты, похвалить каждую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микрогруппу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необходимости прокомментировать написанное родителями.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492896"/>
            <a:ext cx="8820472" cy="4032448"/>
          </a:xfrm>
        </p:spPr>
        <p:txBody>
          <a:bodyPr>
            <a:normAutofit fontScale="925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задачки: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Ребёнка вечером невозможно вовремя уложить спать.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Утром ребёнка трудно поднять в детский сад.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 не хочет собирать игрушки.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Ребёнка невозможно оторвать от телевизора, планшета,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гаджета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т.п.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 смотреть «злые», агрессивные мультики.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усидчивости, одно задание, и то не хватает терпения.</a:t>
            </a:r>
          </a:p>
          <a:p>
            <a:pPr marL="514350" indent="-514350"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81885d2d6b7037e6808af6813be3b3--clipart-scr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16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24" y="2636912"/>
            <a:ext cx="8820472" cy="3888432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Кольцо добрых слов.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Учимся хвалить, поддерживать малыша в новой роли за каждое достижение, маленький успех, учимся гордиться успехами ребёнка, учимся верить в него, доверять ему – это основа самоуважения и успешности человека, его чувства собственного достоинства.</a:t>
            </a:r>
          </a:p>
          <a:p>
            <a:pPr marL="514350" indent="-514350"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502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Ритуал посвящения  в родители (адаптация к ДОУ)</vt:lpstr>
      <vt:lpstr>Адаптация - это процесс взаимодействия личности с социальной средой, который  включает усвоение норм и ценностей среды в процессе социализации. Приспособление организма к новым условиям социального сосуществования и новому режиму. </vt:lpstr>
      <vt:lpstr>Появляется новая непростая обязанность – помогать ребёнку получать новые знания. Осознать, что они родители дошкольника. Если в первых шагах в новую жизнь не помочь ребёнку,  не  поддержать его – доброго будущего у него не будет. </vt:lpstr>
      <vt:lpstr>Ритуал посвящения в родители</vt:lpstr>
      <vt:lpstr>Советы по ритуалу посвящения в родители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MDOU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Laduchki</dc:creator>
  <cp:lastModifiedBy>User</cp:lastModifiedBy>
  <cp:revision>26</cp:revision>
  <dcterms:created xsi:type="dcterms:W3CDTF">2018-01-15T10:14:37Z</dcterms:created>
  <dcterms:modified xsi:type="dcterms:W3CDTF">2023-02-07T08:47:35Z</dcterms:modified>
</cp:coreProperties>
</file>