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74" r:id="rId1"/>
  </p:sldMasterIdLst>
  <p:sldIdLst>
    <p:sldId id="256" r:id="rId2"/>
    <p:sldId id="257" r:id="rId3"/>
    <p:sldId id="258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74" r:id="rId12"/>
    <p:sldId id="275" r:id="rId13"/>
    <p:sldId id="272" r:id="rId14"/>
    <p:sldId id="277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FF5515-0103-4639-B1D9-02187252AB8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643A65-A028-43F6-B134-70DBFA1B1E58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Традиционные формы взаимодействия</a:t>
          </a:r>
          <a:endParaRPr lang="ru-RU" dirty="0"/>
        </a:p>
      </dgm:t>
    </dgm:pt>
    <dgm:pt modelId="{6C4BF77E-9289-4728-BDFE-278E186ABCCC}" type="parTrans" cxnId="{086C8CFF-F9C5-495F-A69C-B6A19FE46D05}">
      <dgm:prSet/>
      <dgm:spPr/>
      <dgm:t>
        <a:bodyPr/>
        <a:lstStyle/>
        <a:p>
          <a:endParaRPr lang="ru-RU"/>
        </a:p>
      </dgm:t>
    </dgm:pt>
    <dgm:pt modelId="{A1DDC790-BC91-40D7-B0C8-3825C6E9F1FE}" type="sibTrans" cxnId="{086C8CFF-F9C5-495F-A69C-B6A19FE46D05}">
      <dgm:prSet/>
      <dgm:spPr/>
      <dgm:t>
        <a:bodyPr/>
        <a:lstStyle/>
        <a:p>
          <a:endParaRPr lang="ru-RU"/>
        </a:p>
      </dgm:t>
    </dgm:pt>
    <dgm:pt modelId="{37AB4B9C-4A5B-488A-9F5D-82A55F6D3ED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Коллективные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06EF843-5489-467C-9763-B0B7DE22B39B}" type="parTrans" cxnId="{C076AC37-1167-4277-80CB-696253AE7F54}">
      <dgm:prSet/>
      <dgm:spPr/>
      <dgm:t>
        <a:bodyPr/>
        <a:lstStyle/>
        <a:p>
          <a:endParaRPr lang="ru-RU"/>
        </a:p>
      </dgm:t>
    </dgm:pt>
    <dgm:pt modelId="{80BB44A1-F512-4E94-AC3A-07F96D42ECF7}" type="sibTrans" cxnId="{C076AC37-1167-4277-80CB-696253AE7F54}">
      <dgm:prSet/>
      <dgm:spPr/>
      <dgm:t>
        <a:bodyPr/>
        <a:lstStyle/>
        <a:p>
          <a:endParaRPr lang="ru-RU"/>
        </a:p>
      </dgm:t>
    </dgm:pt>
    <dgm:pt modelId="{BDFE9449-5313-48AF-BAF7-692102F92F2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90784F2-1A54-4F58-96AD-2E0E2F4F7508}" type="parTrans" cxnId="{28BEB874-C4F0-495F-8004-321E368D9A22}">
      <dgm:prSet/>
      <dgm:spPr/>
      <dgm:t>
        <a:bodyPr/>
        <a:lstStyle/>
        <a:p>
          <a:endParaRPr lang="ru-RU"/>
        </a:p>
      </dgm:t>
    </dgm:pt>
    <dgm:pt modelId="{A643A39B-9BF7-4165-94D1-0AB431E9934B}" type="sibTrans" cxnId="{28BEB874-C4F0-495F-8004-321E368D9A22}">
      <dgm:prSet/>
      <dgm:spPr/>
      <dgm:t>
        <a:bodyPr/>
        <a:lstStyle/>
        <a:p>
          <a:endParaRPr lang="ru-RU"/>
        </a:p>
      </dgm:t>
    </dgm:pt>
    <dgm:pt modelId="{8484B557-4DDA-4144-97C3-403B42CB3EA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Наглядные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00BDB47-9A2B-4C9C-B800-5E1391744FAC}" type="parTrans" cxnId="{A9CDA01C-968B-4648-878B-C3BBEC62EC9B}">
      <dgm:prSet/>
      <dgm:spPr/>
      <dgm:t>
        <a:bodyPr/>
        <a:lstStyle/>
        <a:p>
          <a:endParaRPr lang="ru-RU"/>
        </a:p>
      </dgm:t>
    </dgm:pt>
    <dgm:pt modelId="{D2A23C03-C440-472D-AF5D-0AD19A9E7495}" type="sibTrans" cxnId="{A9CDA01C-968B-4648-878B-C3BBEC62EC9B}">
      <dgm:prSet/>
      <dgm:spPr/>
      <dgm:t>
        <a:bodyPr/>
        <a:lstStyle/>
        <a:p>
          <a:endParaRPr lang="ru-RU"/>
        </a:p>
      </dgm:t>
    </dgm:pt>
    <dgm:pt modelId="{DEA8FBBD-507B-4847-83AF-90118D2DE87E}" type="pres">
      <dgm:prSet presAssocID="{54FF5515-0103-4639-B1D9-02187252AB8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9D2BE69-209F-4922-BF8D-10F545EF88C1}" type="pres">
      <dgm:prSet presAssocID="{70643A65-A028-43F6-B134-70DBFA1B1E58}" presName="hierRoot1" presStyleCnt="0">
        <dgm:presLayoutVars>
          <dgm:hierBranch val="init"/>
        </dgm:presLayoutVars>
      </dgm:prSet>
      <dgm:spPr/>
    </dgm:pt>
    <dgm:pt modelId="{E58DFEEA-1EA8-4C14-BCCD-96F33E0C6738}" type="pres">
      <dgm:prSet presAssocID="{70643A65-A028-43F6-B134-70DBFA1B1E58}" presName="rootComposite1" presStyleCnt="0"/>
      <dgm:spPr/>
    </dgm:pt>
    <dgm:pt modelId="{CFD03E9B-564F-46EB-AE7A-20DB3E165EA6}" type="pres">
      <dgm:prSet presAssocID="{70643A65-A028-43F6-B134-70DBFA1B1E58}" presName="rootText1" presStyleLbl="node0" presStyleIdx="0" presStyleCnt="1" custScaleX="329864" custLinFactNeighborX="2990" custLinFactNeighborY="-77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CBB842-355E-4568-B80E-A7526753F5CE}" type="pres">
      <dgm:prSet presAssocID="{70643A65-A028-43F6-B134-70DBFA1B1E5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F752B2D-3715-4471-AFDA-96721B0A0A21}" type="pres">
      <dgm:prSet presAssocID="{70643A65-A028-43F6-B134-70DBFA1B1E58}" presName="hierChild2" presStyleCnt="0"/>
      <dgm:spPr/>
    </dgm:pt>
    <dgm:pt modelId="{4FCEEE2D-E23D-4995-98DE-FF5BE6A14E7B}" type="pres">
      <dgm:prSet presAssocID="{206EF843-5489-467C-9763-B0B7DE22B39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5EA135C-E1D7-445B-823B-E72A71ED3E52}" type="pres">
      <dgm:prSet presAssocID="{37AB4B9C-4A5B-488A-9F5D-82A55F6D3EDD}" presName="hierRoot2" presStyleCnt="0">
        <dgm:presLayoutVars>
          <dgm:hierBranch val="init"/>
        </dgm:presLayoutVars>
      </dgm:prSet>
      <dgm:spPr/>
    </dgm:pt>
    <dgm:pt modelId="{1D115342-47D3-40BD-81AA-39C921EF9029}" type="pres">
      <dgm:prSet presAssocID="{37AB4B9C-4A5B-488A-9F5D-82A55F6D3EDD}" presName="rootComposite" presStyleCnt="0"/>
      <dgm:spPr/>
    </dgm:pt>
    <dgm:pt modelId="{0ECABA5C-FDFE-4481-843A-D3BD5F619A7D}" type="pres">
      <dgm:prSet presAssocID="{37AB4B9C-4A5B-488A-9F5D-82A55F6D3ED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62DD31-292B-4BE4-A16F-E501A7422EA5}" type="pres">
      <dgm:prSet presAssocID="{37AB4B9C-4A5B-488A-9F5D-82A55F6D3EDD}" presName="rootConnector" presStyleLbl="node2" presStyleIdx="0" presStyleCnt="3"/>
      <dgm:spPr/>
      <dgm:t>
        <a:bodyPr/>
        <a:lstStyle/>
        <a:p>
          <a:endParaRPr lang="ru-RU"/>
        </a:p>
      </dgm:t>
    </dgm:pt>
    <dgm:pt modelId="{B3E4A3DF-DF93-4241-BFBA-2A2DA8418E2C}" type="pres">
      <dgm:prSet presAssocID="{37AB4B9C-4A5B-488A-9F5D-82A55F6D3EDD}" presName="hierChild4" presStyleCnt="0"/>
      <dgm:spPr/>
    </dgm:pt>
    <dgm:pt modelId="{0E65B22B-4976-4D1C-9FD0-E798E16B3316}" type="pres">
      <dgm:prSet presAssocID="{37AB4B9C-4A5B-488A-9F5D-82A55F6D3EDD}" presName="hierChild5" presStyleCnt="0"/>
      <dgm:spPr/>
    </dgm:pt>
    <dgm:pt modelId="{371B8B7C-AC51-4260-BC0F-C55200F36D6F}" type="pres">
      <dgm:prSet presAssocID="{690784F2-1A54-4F58-96AD-2E0E2F4F750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6721C30-F591-44F7-B4FD-64F75E5697F3}" type="pres">
      <dgm:prSet presAssocID="{BDFE9449-5313-48AF-BAF7-692102F92F27}" presName="hierRoot2" presStyleCnt="0">
        <dgm:presLayoutVars>
          <dgm:hierBranch val="init"/>
        </dgm:presLayoutVars>
      </dgm:prSet>
      <dgm:spPr/>
    </dgm:pt>
    <dgm:pt modelId="{46414E46-8679-49A3-AF29-8D0CD4B49961}" type="pres">
      <dgm:prSet presAssocID="{BDFE9449-5313-48AF-BAF7-692102F92F27}" presName="rootComposite" presStyleCnt="0"/>
      <dgm:spPr/>
    </dgm:pt>
    <dgm:pt modelId="{FB3408F2-7140-4B48-A487-68E509EEC3A0}" type="pres">
      <dgm:prSet presAssocID="{BDFE9449-5313-48AF-BAF7-692102F92F27}" presName="rootText" presStyleLbl="node2" presStyleIdx="1" presStyleCnt="3" custLinFactNeighborX="6109" custLinFactNeighborY="-623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82ADE1-E362-4F88-A183-5B2973036CA9}" type="pres">
      <dgm:prSet presAssocID="{BDFE9449-5313-48AF-BAF7-692102F92F27}" presName="rootConnector" presStyleLbl="node2" presStyleIdx="1" presStyleCnt="3"/>
      <dgm:spPr/>
      <dgm:t>
        <a:bodyPr/>
        <a:lstStyle/>
        <a:p>
          <a:endParaRPr lang="ru-RU"/>
        </a:p>
      </dgm:t>
    </dgm:pt>
    <dgm:pt modelId="{642B8D00-6AE5-4D68-B494-B4EB8F119171}" type="pres">
      <dgm:prSet presAssocID="{BDFE9449-5313-48AF-BAF7-692102F92F27}" presName="hierChild4" presStyleCnt="0"/>
      <dgm:spPr/>
    </dgm:pt>
    <dgm:pt modelId="{A86FF1E6-2594-44A2-A5A8-D446800FAAA7}" type="pres">
      <dgm:prSet presAssocID="{BDFE9449-5313-48AF-BAF7-692102F92F27}" presName="hierChild5" presStyleCnt="0"/>
      <dgm:spPr/>
    </dgm:pt>
    <dgm:pt modelId="{1BE2313D-93DC-4ECF-A02D-DC82247E5C5A}" type="pres">
      <dgm:prSet presAssocID="{700BDB47-9A2B-4C9C-B800-5E1391744FA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17C3F89-69C3-4060-947E-5E46425F9209}" type="pres">
      <dgm:prSet presAssocID="{8484B557-4DDA-4144-97C3-403B42CB3EAE}" presName="hierRoot2" presStyleCnt="0">
        <dgm:presLayoutVars>
          <dgm:hierBranch val="init"/>
        </dgm:presLayoutVars>
      </dgm:prSet>
      <dgm:spPr/>
    </dgm:pt>
    <dgm:pt modelId="{42B24D6B-4C99-42EE-990E-055AD30039CC}" type="pres">
      <dgm:prSet presAssocID="{8484B557-4DDA-4144-97C3-403B42CB3EAE}" presName="rootComposite" presStyleCnt="0"/>
      <dgm:spPr/>
    </dgm:pt>
    <dgm:pt modelId="{434972C3-6475-481D-92E1-E9E665B402C6}" type="pres">
      <dgm:prSet presAssocID="{8484B557-4DDA-4144-97C3-403B42CB3EA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F2D9B2-E9D1-469A-9C76-7DFB529BE120}" type="pres">
      <dgm:prSet presAssocID="{8484B557-4DDA-4144-97C3-403B42CB3EAE}" presName="rootConnector" presStyleLbl="node2" presStyleIdx="2" presStyleCnt="3"/>
      <dgm:spPr/>
      <dgm:t>
        <a:bodyPr/>
        <a:lstStyle/>
        <a:p>
          <a:endParaRPr lang="ru-RU"/>
        </a:p>
      </dgm:t>
    </dgm:pt>
    <dgm:pt modelId="{21501E79-FE71-4A0A-90D8-80D246E506A7}" type="pres">
      <dgm:prSet presAssocID="{8484B557-4DDA-4144-97C3-403B42CB3EAE}" presName="hierChild4" presStyleCnt="0"/>
      <dgm:spPr/>
    </dgm:pt>
    <dgm:pt modelId="{32BDC025-40AF-44A6-8EA5-994E5257C600}" type="pres">
      <dgm:prSet presAssocID="{8484B557-4DDA-4144-97C3-403B42CB3EAE}" presName="hierChild5" presStyleCnt="0"/>
      <dgm:spPr/>
    </dgm:pt>
    <dgm:pt modelId="{FCB3D063-7A7B-4263-9089-A5A5B163ACA6}" type="pres">
      <dgm:prSet presAssocID="{70643A65-A028-43F6-B134-70DBFA1B1E58}" presName="hierChild3" presStyleCnt="0"/>
      <dgm:spPr/>
    </dgm:pt>
  </dgm:ptLst>
  <dgm:cxnLst>
    <dgm:cxn modelId="{A9CDA01C-968B-4648-878B-C3BBEC62EC9B}" srcId="{70643A65-A028-43F6-B134-70DBFA1B1E58}" destId="{8484B557-4DDA-4144-97C3-403B42CB3EAE}" srcOrd="2" destOrd="0" parTransId="{700BDB47-9A2B-4C9C-B800-5E1391744FAC}" sibTransId="{D2A23C03-C440-472D-AF5D-0AD19A9E7495}"/>
    <dgm:cxn modelId="{047005DE-15CE-4C44-8CAC-3617DEAF87C8}" type="presOf" srcId="{8484B557-4DDA-4144-97C3-403B42CB3EAE}" destId="{2DF2D9B2-E9D1-469A-9C76-7DFB529BE120}" srcOrd="1" destOrd="0" presId="urn:microsoft.com/office/officeart/2005/8/layout/orgChart1"/>
    <dgm:cxn modelId="{0D22C9F2-2BF3-42DB-954A-994B17C2047D}" type="presOf" srcId="{206EF843-5489-467C-9763-B0B7DE22B39B}" destId="{4FCEEE2D-E23D-4995-98DE-FF5BE6A14E7B}" srcOrd="0" destOrd="0" presId="urn:microsoft.com/office/officeart/2005/8/layout/orgChart1"/>
    <dgm:cxn modelId="{38388648-11AD-4BD7-B062-3161E925C7EE}" type="presOf" srcId="{690784F2-1A54-4F58-96AD-2E0E2F4F7508}" destId="{371B8B7C-AC51-4260-BC0F-C55200F36D6F}" srcOrd="0" destOrd="0" presId="urn:microsoft.com/office/officeart/2005/8/layout/orgChart1"/>
    <dgm:cxn modelId="{36E6EFC2-9C9E-44EF-B6EC-A25127CC886F}" type="presOf" srcId="{700BDB47-9A2B-4C9C-B800-5E1391744FAC}" destId="{1BE2313D-93DC-4ECF-A02D-DC82247E5C5A}" srcOrd="0" destOrd="0" presId="urn:microsoft.com/office/officeart/2005/8/layout/orgChart1"/>
    <dgm:cxn modelId="{5AE6AD1C-5DA8-4126-A31F-5729F2E90E1B}" type="presOf" srcId="{BDFE9449-5313-48AF-BAF7-692102F92F27}" destId="{FB3408F2-7140-4B48-A487-68E509EEC3A0}" srcOrd="0" destOrd="0" presId="urn:microsoft.com/office/officeart/2005/8/layout/orgChart1"/>
    <dgm:cxn modelId="{086C8CFF-F9C5-495F-A69C-B6A19FE46D05}" srcId="{54FF5515-0103-4639-B1D9-02187252AB84}" destId="{70643A65-A028-43F6-B134-70DBFA1B1E58}" srcOrd="0" destOrd="0" parTransId="{6C4BF77E-9289-4728-BDFE-278E186ABCCC}" sibTransId="{A1DDC790-BC91-40D7-B0C8-3825C6E9F1FE}"/>
    <dgm:cxn modelId="{2E8ACA37-1D5F-430F-A5E0-060BB3B51AD5}" type="presOf" srcId="{70643A65-A028-43F6-B134-70DBFA1B1E58}" destId="{C2CBB842-355E-4568-B80E-A7526753F5CE}" srcOrd="1" destOrd="0" presId="urn:microsoft.com/office/officeart/2005/8/layout/orgChart1"/>
    <dgm:cxn modelId="{2D49637C-088F-4595-BC85-E97E471D292A}" type="presOf" srcId="{70643A65-A028-43F6-B134-70DBFA1B1E58}" destId="{CFD03E9B-564F-46EB-AE7A-20DB3E165EA6}" srcOrd="0" destOrd="0" presId="urn:microsoft.com/office/officeart/2005/8/layout/orgChart1"/>
    <dgm:cxn modelId="{0B3BC7B7-5B9C-4E2B-9A67-F5290CE9ACD1}" type="presOf" srcId="{BDFE9449-5313-48AF-BAF7-692102F92F27}" destId="{AF82ADE1-E362-4F88-A183-5B2973036CA9}" srcOrd="1" destOrd="0" presId="urn:microsoft.com/office/officeart/2005/8/layout/orgChart1"/>
    <dgm:cxn modelId="{C076AC37-1167-4277-80CB-696253AE7F54}" srcId="{70643A65-A028-43F6-B134-70DBFA1B1E58}" destId="{37AB4B9C-4A5B-488A-9F5D-82A55F6D3EDD}" srcOrd="0" destOrd="0" parTransId="{206EF843-5489-467C-9763-B0B7DE22B39B}" sibTransId="{80BB44A1-F512-4E94-AC3A-07F96D42ECF7}"/>
    <dgm:cxn modelId="{28BEB874-C4F0-495F-8004-321E368D9A22}" srcId="{70643A65-A028-43F6-B134-70DBFA1B1E58}" destId="{BDFE9449-5313-48AF-BAF7-692102F92F27}" srcOrd="1" destOrd="0" parTransId="{690784F2-1A54-4F58-96AD-2E0E2F4F7508}" sibTransId="{A643A39B-9BF7-4165-94D1-0AB431E9934B}"/>
    <dgm:cxn modelId="{BF525E19-33A1-42DD-8F52-DE1084C46E81}" type="presOf" srcId="{8484B557-4DDA-4144-97C3-403B42CB3EAE}" destId="{434972C3-6475-481D-92E1-E9E665B402C6}" srcOrd="0" destOrd="0" presId="urn:microsoft.com/office/officeart/2005/8/layout/orgChart1"/>
    <dgm:cxn modelId="{C9C4A448-7A14-456D-8455-C9D71A78820A}" type="presOf" srcId="{37AB4B9C-4A5B-488A-9F5D-82A55F6D3EDD}" destId="{FC62DD31-292B-4BE4-A16F-E501A7422EA5}" srcOrd="1" destOrd="0" presId="urn:microsoft.com/office/officeart/2005/8/layout/orgChart1"/>
    <dgm:cxn modelId="{A7CBD0CB-A45F-405C-B89B-E8FF44C1D09D}" type="presOf" srcId="{54FF5515-0103-4639-B1D9-02187252AB84}" destId="{DEA8FBBD-507B-4847-83AF-90118D2DE87E}" srcOrd="0" destOrd="0" presId="urn:microsoft.com/office/officeart/2005/8/layout/orgChart1"/>
    <dgm:cxn modelId="{42D2724E-BA2E-40E5-A5D4-E76698C6E945}" type="presOf" srcId="{37AB4B9C-4A5B-488A-9F5D-82A55F6D3EDD}" destId="{0ECABA5C-FDFE-4481-843A-D3BD5F619A7D}" srcOrd="0" destOrd="0" presId="urn:microsoft.com/office/officeart/2005/8/layout/orgChart1"/>
    <dgm:cxn modelId="{689BEFD8-75FF-44C6-9454-CF4C65DC7A44}" type="presParOf" srcId="{DEA8FBBD-507B-4847-83AF-90118D2DE87E}" destId="{29D2BE69-209F-4922-BF8D-10F545EF88C1}" srcOrd="0" destOrd="0" presId="urn:microsoft.com/office/officeart/2005/8/layout/orgChart1"/>
    <dgm:cxn modelId="{5EEB216D-C94A-474C-A07F-FD42EF547F70}" type="presParOf" srcId="{29D2BE69-209F-4922-BF8D-10F545EF88C1}" destId="{E58DFEEA-1EA8-4C14-BCCD-96F33E0C6738}" srcOrd="0" destOrd="0" presId="urn:microsoft.com/office/officeart/2005/8/layout/orgChart1"/>
    <dgm:cxn modelId="{5426BB6B-BEF1-4CE7-9F84-84FAA4444297}" type="presParOf" srcId="{E58DFEEA-1EA8-4C14-BCCD-96F33E0C6738}" destId="{CFD03E9B-564F-46EB-AE7A-20DB3E165EA6}" srcOrd="0" destOrd="0" presId="urn:microsoft.com/office/officeart/2005/8/layout/orgChart1"/>
    <dgm:cxn modelId="{6059A9EF-2F00-484A-9D42-7C9501ABB8B8}" type="presParOf" srcId="{E58DFEEA-1EA8-4C14-BCCD-96F33E0C6738}" destId="{C2CBB842-355E-4568-B80E-A7526753F5CE}" srcOrd="1" destOrd="0" presId="urn:microsoft.com/office/officeart/2005/8/layout/orgChart1"/>
    <dgm:cxn modelId="{4CE7F03D-29AB-4108-B3B5-9F201E2E1137}" type="presParOf" srcId="{29D2BE69-209F-4922-BF8D-10F545EF88C1}" destId="{CF752B2D-3715-4471-AFDA-96721B0A0A21}" srcOrd="1" destOrd="0" presId="urn:microsoft.com/office/officeart/2005/8/layout/orgChart1"/>
    <dgm:cxn modelId="{9D466FA6-54C3-42F1-BAFB-82CFC115DF19}" type="presParOf" srcId="{CF752B2D-3715-4471-AFDA-96721B0A0A21}" destId="{4FCEEE2D-E23D-4995-98DE-FF5BE6A14E7B}" srcOrd="0" destOrd="0" presId="urn:microsoft.com/office/officeart/2005/8/layout/orgChart1"/>
    <dgm:cxn modelId="{54045F2E-6EF8-4124-9366-5B071FE1304F}" type="presParOf" srcId="{CF752B2D-3715-4471-AFDA-96721B0A0A21}" destId="{65EA135C-E1D7-445B-823B-E72A71ED3E52}" srcOrd="1" destOrd="0" presId="urn:microsoft.com/office/officeart/2005/8/layout/orgChart1"/>
    <dgm:cxn modelId="{681438EA-580B-460A-A6D8-FAB0E078CD88}" type="presParOf" srcId="{65EA135C-E1D7-445B-823B-E72A71ED3E52}" destId="{1D115342-47D3-40BD-81AA-39C921EF9029}" srcOrd="0" destOrd="0" presId="urn:microsoft.com/office/officeart/2005/8/layout/orgChart1"/>
    <dgm:cxn modelId="{550BDB37-F3CF-4BF3-9C8B-8B8264DDE3F0}" type="presParOf" srcId="{1D115342-47D3-40BD-81AA-39C921EF9029}" destId="{0ECABA5C-FDFE-4481-843A-D3BD5F619A7D}" srcOrd="0" destOrd="0" presId="urn:microsoft.com/office/officeart/2005/8/layout/orgChart1"/>
    <dgm:cxn modelId="{3405D5B1-66B7-44D0-B233-ACD21F5E2711}" type="presParOf" srcId="{1D115342-47D3-40BD-81AA-39C921EF9029}" destId="{FC62DD31-292B-4BE4-A16F-E501A7422EA5}" srcOrd="1" destOrd="0" presId="urn:microsoft.com/office/officeart/2005/8/layout/orgChart1"/>
    <dgm:cxn modelId="{F236DA3F-014D-45FD-A3DA-EABB18606C9E}" type="presParOf" srcId="{65EA135C-E1D7-445B-823B-E72A71ED3E52}" destId="{B3E4A3DF-DF93-4241-BFBA-2A2DA8418E2C}" srcOrd="1" destOrd="0" presId="urn:microsoft.com/office/officeart/2005/8/layout/orgChart1"/>
    <dgm:cxn modelId="{74B35E73-AC9A-40ED-83C5-17C2E6A37E3B}" type="presParOf" srcId="{65EA135C-E1D7-445B-823B-E72A71ED3E52}" destId="{0E65B22B-4976-4D1C-9FD0-E798E16B3316}" srcOrd="2" destOrd="0" presId="urn:microsoft.com/office/officeart/2005/8/layout/orgChart1"/>
    <dgm:cxn modelId="{E9AE75F0-5171-42CD-A277-84294806F858}" type="presParOf" srcId="{CF752B2D-3715-4471-AFDA-96721B0A0A21}" destId="{371B8B7C-AC51-4260-BC0F-C55200F36D6F}" srcOrd="2" destOrd="0" presId="urn:microsoft.com/office/officeart/2005/8/layout/orgChart1"/>
    <dgm:cxn modelId="{D5E307F6-9BD9-4631-8A71-DD1BF938DA55}" type="presParOf" srcId="{CF752B2D-3715-4471-AFDA-96721B0A0A21}" destId="{66721C30-F591-44F7-B4FD-64F75E5697F3}" srcOrd="3" destOrd="0" presId="urn:microsoft.com/office/officeart/2005/8/layout/orgChart1"/>
    <dgm:cxn modelId="{6903214E-65AE-49E6-938C-6BAEBF9D6DDA}" type="presParOf" srcId="{66721C30-F591-44F7-B4FD-64F75E5697F3}" destId="{46414E46-8679-49A3-AF29-8D0CD4B49961}" srcOrd="0" destOrd="0" presId="urn:microsoft.com/office/officeart/2005/8/layout/orgChart1"/>
    <dgm:cxn modelId="{AB68051B-ED94-4A43-BD98-558C9A294D0B}" type="presParOf" srcId="{46414E46-8679-49A3-AF29-8D0CD4B49961}" destId="{FB3408F2-7140-4B48-A487-68E509EEC3A0}" srcOrd="0" destOrd="0" presId="urn:microsoft.com/office/officeart/2005/8/layout/orgChart1"/>
    <dgm:cxn modelId="{B748C2C4-0C3D-432E-813A-1742027A2EE4}" type="presParOf" srcId="{46414E46-8679-49A3-AF29-8D0CD4B49961}" destId="{AF82ADE1-E362-4F88-A183-5B2973036CA9}" srcOrd="1" destOrd="0" presId="urn:microsoft.com/office/officeart/2005/8/layout/orgChart1"/>
    <dgm:cxn modelId="{80EDD1A9-7B80-4074-AA60-8681349959EF}" type="presParOf" srcId="{66721C30-F591-44F7-B4FD-64F75E5697F3}" destId="{642B8D00-6AE5-4D68-B494-B4EB8F119171}" srcOrd="1" destOrd="0" presId="urn:microsoft.com/office/officeart/2005/8/layout/orgChart1"/>
    <dgm:cxn modelId="{7B930270-A9EC-4ED8-9B08-CD5BE93E42A9}" type="presParOf" srcId="{66721C30-F591-44F7-B4FD-64F75E5697F3}" destId="{A86FF1E6-2594-44A2-A5A8-D446800FAAA7}" srcOrd="2" destOrd="0" presId="urn:microsoft.com/office/officeart/2005/8/layout/orgChart1"/>
    <dgm:cxn modelId="{347CC874-A418-4EF1-8E7F-2F994088E493}" type="presParOf" srcId="{CF752B2D-3715-4471-AFDA-96721B0A0A21}" destId="{1BE2313D-93DC-4ECF-A02D-DC82247E5C5A}" srcOrd="4" destOrd="0" presId="urn:microsoft.com/office/officeart/2005/8/layout/orgChart1"/>
    <dgm:cxn modelId="{39E07DC1-A624-44E7-971E-E2303C003457}" type="presParOf" srcId="{CF752B2D-3715-4471-AFDA-96721B0A0A21}" destId="{117C3F89-69C3-4060-947E-5E46425F9209}" srcOrd="5" destOrd="0" presId="urn:microsoft.com/office/officeart/2005/8/layout/orgChart1"/>
    <dgm:cxn modelId="{E7D68574-A5D9-4A1C-985B-09859F176CF7}" type="presParOf" srcId="{117C3F89-69C3-4060-947E-5E46425F9209}" destId="{42B24D6B-4C99-42EE-990E-055AD30039CC}" srcOrd="0" destOrd="0" presId="urn:microsoft.com/office/officeart/2005/8/layout/orgChart1"/>
    <dgm:cxn modelId="{696EB76A-F4A2-4502-8788-65C21429C373}" type="presParOf" srcId="{42B24D6B-4C99-42EE-990E-055AD30039CC}" destId="{434972C3-6475-481D-92E1-E9E665B402C6}" srcOrd="0" destOrd="0" presId="urn:microsoft.com/office/officeart/2005/8/layout/orgChart1"/>
    <dgm:cxn modelId="{96EA348C-1916-4A6F-BDD7-42273056DDA0}" type="presParOf" srcId="{42B24D6B-4C99-42EE-990E-055AD30039CC}" destId="{2DF2D9B2-E9D1-469A-9C76-7DFB529BE120}" srcOrd="1" destOrd="0" presId="urn:microsoft.com/office/officeart/2005/8/layout/orgChart1"/>
    <dgm:cxn modelId="{21C898F4-0FDF-4A6C-B55D-474E788D543A}" type="presParOf" srcId="{117C3F89-69C3-4060-947E-5E46425F9209}" destId="{21501E79-FE71-4A0A-90D8-80D246E506A7}" srcOrd="1" destOrd="0" presId="urn:microsoft.com/office/officeart/2005/8/layout/orgChart1"/>
    <dgm:cxn modelId="{F3F53856-2AD1-4B69-AE4D-A6D5D001162B}" type="presParOf" srcId="{117C3F89-69C3-4060-947E-5E46425F9209}" destId="{32BDC025-40AF-44A6-8EA5-994E5257C600}" srcOrd="2" destOrd="0" presId="urn:microsoft.com/office/officeart/2005/8/layout/orgChart1"/>
    <dgm:cxn modelId="{20508E0B-DE9D-4AF3-8817-C9BB0DC906CE}" type="presParOf" srcId="{29D2BE69-209F-4922-BF8D-10F545EF88C1}" destId="{FCB3D063-7A7B-4263-9089-A5A5B163ACA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C6DC83-0264-4D90-9C5C-21E0A8816DDA}" type="doc">
      <dgm:prSet loTypeId="urn:microsoft.com/office/officeart/2005/8/layout/hierarchy3" loCatId="list" qsTypeId="urn:microsoft.com/office/officeart/2005/8/quickstyle/3d7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CEC718B-4AED-4DA1-919E-E0105FE5C0F4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«Педагогическая лаборатория»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F34EE5EA-E43F-4195-BEA1-49C40E2A5E69}" type="parTrans" cxnId="{F8F83ECF-BE27-4D02-B182-39DDE6621D6E}">
      <dgm:prSet/>
      <dgm:spPr/>
      <dgm:t>
        <a:bodyPr/>
        <a:lstStyle/>
        <a:p>
          <a:endParaRPr lang="ru-RU"/>
        </a:p>
      </dgm:t>
    </dgm:pt>
    <dgm:pt modelId="{D1F9DE90-CE8C-4513-B30E-E9F7AC554ECC}" type="sibTrans" cxnId="{F8F83ECF-BE27-4D02-B182-39DDE6621D6E}">
      <dgm:prSet/>
      <dgm:spPr/>
      <dgm:t>
        <a:bodyPr/>
        <a:lstStyle/>
        <a:p>
          <a:endParaRPr lang="ru-RU"/>
        </a:p>
      </dgm:t>
    </dgm:pt>
    <dgm:pt modelId="{B152F324-B37B-42D5-AD44-FE03451C92A1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«Читательская конференция»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BD94E51-47C3-4B5C-9292-451891E365D1}" type="parTrans" cxnId="{B1F1A0B2-AE9B-42A3-A805-45B947051E76}">
      <dgm:prSet/>
      <dgm:spPr/>
      <dgm:t>
        <a:bodyPr/>
        <a:lstStyle/>
        <a:p>
          <a:endParaRPr lang="ru-RU"/>
        </a:p>
      </dgm:t>
    </dgm:pt>
    <dgm:pt modelId="{BBD24F73-511A-4FF4-9485-55E84C3205E3}" type="sibTrans" cxnId="{B1F1A0B2-AE9B-42A3-A805-45B947051E76}">
      <dgm:prSet/>
      <dgm:spPr/>
      <dgm:t>
        <a:bodyPr/>
        <a:lstStyle/>
        <a:p>
          <a:endParaRPr lang="ru-RU"/>
        </a:p>
      </dgm:t>
    </dgm:pt>
    <dgm:pt modelId="{0650E546-D67F-44D8-8229-58D59471BA5E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«Аукцион»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75CF4CC-6C77-49A8-BE9D-0D24681C9AF3}" type="parTrans" cxnId="{4900B0E9-5800-4D18-B35D-EACCDCC4010A}">
      <dgm:prSet/>
      <dgm:spPr/>
      <dgm:t>
        <a:bodyPr/>
        <a:lstStyle/>
        <a:p>
          <a:endParaRPr lang="ru-RU"/>
        </a:p>
      </dgm:t>
    </dgm:pt>
    <dgm:pt modelId="{D4C9179C-C97F-46D9-8BA5-13EB4A961CD5}" type="sibTrans" cxnId="{4900B0E9-5800-4D18-B35D-EACCDCC4010A}">
      <dgm:prSet/>
      <dgm:spPr/>
      <dgm:t>
        <a:bodyPr/>
        <a:lstStyle/>
        <a:p>
          <a:endParaRPr lang="ru-RU"/>
        </a:p>
      </dgm:t>
    </dgm:pt>
    <dgm:pt modelId="{3A38B54B-1316-4C01-95B9-9958FE24B812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«Семейный практикум»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68D59BC-FCF9-41E9-8571-227EEDF02F7F}" type="parTrans" cxnId="{88ECAC72-552D-4115-81E1-E67EB55C9249}">
      <dgm:prSet/>
      <dgm:spPr/>
      <dgm:t>
        <a:bodyPr/>
        <a:lstStyle/>
        <a:p>
          <a:endParaRPr lang="ru-RU"/>
        </a:p>
      </dgm:t>
    </dgm:pt>
    <dgm:pt modelId="{99A19C2F-5531-4818-8A7F-35EDCE2046A5}" type="sibTrans" cxnId="{88ECAC72-552D-4115-81E1-E67EB55C9249}">
      <dgm:prSet/>
      <dgm:spPr/>
      <dgm:t>
        <a:bodyPr/>
        <a:lstStyle/>
        <a:p>
          <a:endParaRPr lang="ru-RU"/>
        </a:p>
      </dgm:t>
    </dgm:pt>
    <dgm:pt modelId="{9CE57CEE-C86F-4652-B054-644E491A6847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«Душевный разговор»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F075383-226D-4932-811E-6E7CF70615A3}" type="parTrans" cxnId="{2D73ABC2-5BB7-4F6C-846E-DD756F8CF60E}">
      <dgm:prSet/>
      <dgm:spPr/>
      <dgm:t>
        <a:bodyPr/>
        <a:lstStyle/>
        <a:p>
          <a:endParaRPr lang="ru-RU"/>
        </a:p>
      </dgm:t>
    </dgm:pt>
    <dgm:pt modelId="{D824B50A-0612-42EB-B85C-EB6C405FF38E}" type="sibTrans" cxnId="{2D73ABC2-5BB7-4F6C-846E-DD756F8CF60E}">
      <dgm:prSet/>
      <dgm:spPr/>
      <dgm:t>
        <a:bodyPr/>
        <a:lstStyle/>
        <a:p>
          <a:endParaRPr lang="ru-RU"/>
        </a:p>
      </dgm:t>
    </dgm:pt>
    <dgm:pt modelId="{BE93FF0A-897A-4CDD-932E-29F661EC9CD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«Мастер-класс»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FC98917-F0F6-4CC7-B1A1-4060C29EBED2}" type="parTrans" cxnId="{053DE1F9-0856-48D4-B273-82DED0988FF7}">
      <dgm:prSet/>
      <dgm:spPr/>
      <dgm:t>
        <a:bodyPr/>
        <a:lstStyle/>
        <a:p>
          <a:endParaRPr lang="ru-RU"/>
        </a:p>
      </dgm:t>
    </dgm:pt>
    <dgm:pt modelId="{53B511A2-40B7-4EE1-B574-EC89247EEF8F}" type="sibTrans" cxnId="{053DE1F9-0856-48D4-B273-82DED0988FF7}">
      <dgm:prSet/>
      <dgm:spPr/>
      <dgm:t>
        <a:bodyPr/>
        <a:lstStyle/>
        <a:p>
          <a:endParaRPr lang="ru-RU"/>
        </a:p>
      </dgm:t>
    </dgm:pt>
    <dgm:pt modelId="{C2C78040-C0CB-44C3-A829-126601151D7D}" type="pres">
      <dgm:prSet presAssocID="{A5C6DC83-0264-4D90-9C5C-21E0A8816D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C9358DC-5E34-439C-9589-B93C8E06569F}" type="pres">
      <dgm:prSet presAssocID="{FCEC718B-4AED-4DA1-919E-E0105FE5C0F4}" presName="root" presStyleCnt="0"/>
      <dgm:spPr/>
    </dgm:pt>
    <dgm:pt modelId="{83495649-8054-4DCA-BEBB-CF2B68E6440B}" type="pres">
      <dgm:prSet presAssocID="{FCEC718B-4AED-4DA1-919E-E0105FE5C0F4}" presName="rootComposite" presStyleCnt="0"/>
      <dgm:spPr/>
    </dgm:pt>
    <dgm:pt modelId="{63C7DE47-4C9A-44B8-A0D6-CA5D3A982B1C}" type="pres">
      <dgm:prSet presAssocID="{FCEC718B-4AED-4DA1-919E-E0105FE5C0F4}" presName="rootText" presStyleLbl="node1" presStyleIdx="0" presStyleCnt="2"/>
      <dgm:spPr/>
      <dgm:t>
        <a:bodyPr/>
        <a:lstStyle/>
        <a:p>
          <a:endParaRPr lang="ru-RU"/>
        </a:p>
      </dgm:t>
    </dgm:pt>
    <dgm:pt modelId="{344DCE88-9830-4C47-B063-AB630F53CD54}" type="pres">
      <dgm:prSet presAssocID="{FCEC718B-4AED-4DA1-919E-E0105FE5C0F4}" presName="rootConnector" presStyleLbl="node1" presStyleIdx="0" presStyleCnt="2"/>
      <dgm:spPr/>
      <dgm:t>
        <a:bodyPr/>
        <a:lstStyle/>
        <a:p>
          <a:endParaRPr lang="ru-RU"/>
        </a:p>
      </dgm:t>
    </dgm:pt>
    <dgm:pt modelId="{73357536-F185-4716-831A-C0B947E8A882}" type="pres">
      <dgm:prSet presAssocID="{FCEC718B-4AED-4DA1-919E-E0105FE5C0F4}" presName="childShape" presStyleCnt="0"/>
      <dgm:spPr/>
    </dgm:pt>
    <dgm:pt modelId="{C8060FAB-77B7-4DC3-8531-BF4C5F29ED69}" type="pres">
      <dgm:prSet presAssocID="{6BD94E51-47C3-4B5C-9292-451891E365D1}" presName="Name13" presStyleLbl="parChTrans1D2" presStyleIdx="0" presStyleCnt="4"/>
      <dgm:spPr/>
      <dgm:t>
        <a:bodyPr/>
        <a:lstStyle/>
        <a:p>
          <a:endParaRPr lang="ru-RU"/>
        </a:p>
      </dgm:t>
    </dgm:pt>
    <dgm:pt modelId="{3E887148-5900-4EB0-8EF6-943DCD47518E}" type="pres">
      <dgm:prSet presAssocID="{B152F324-B37B-42D5-AD44-FE03451C92A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31D74A-2C60-489B-A673-7E672A95E11F}" type="pres">
      <dgm:prSet presAssocID="{B75CF4CC-6C77-49A8-BE9D-0D24681C9AF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FD3973A-610E-4E48-8D60-AC5BCE4284F3}" type="pres">
      <dgm:prSet presAssocID="{0650E546-D67F-44D8-8229-58D59471BA5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1F6E8-7E57-4010-84A1-446E78D5E061}" type="pres">
      <dgm:prSet presAssocID="{3A38B54B-1316-4C01-95B9-9958FE24B812}" presName="root" presStyleCnt="0"/>
      <dgm:spPr/>
    </dgm:pt>
    <dgm:pt modelId="{DF455C2A-8E0D-4F33-83FD-4B4644831318}" type="pres">
      <dgm:prSet presAssocID="{3A38B54B-1316-4C01-95B9-9958FE24B812}" presName="rootComposite" presStyleCnt="0"/>
      <dgm:spPr/>
    </dgm:pt>
    <dgm:pt modelId="{98BDDAAF-A122-4A28-AA69-6933F60B0F72}" type="pres">
      <dgm:prSet presAssocID="{3A38B54B-1316-4C01-95B9-9958FE24B812}" presName="rootText" presStyleLbl="node1" presStyleIdx="1" presStyleCnt="2"/>
      <dgm:spPr/>
      <dgm:t>
        <a:bodyPr/>
        <a:lstStyle/>
        <a:p>
          <a:endParaRPr lang="ru-RU"/>
        </a:p>
      </dgm:t>
    </dgm:pt>
    <dgm:pt modelId="{9A6F7516-A2DD-441E-805C-0A994C863AED}" type="pres">
      <dgm:prSet presAssocID="{3A38B54B-1316-4C01-95B9-9958FE24B812}" presName="rootConnector" presStyleLbl="node1" presStyleIdx="1" presStyleCnt="2"/>
      <dgm:spPr/>
      <dgm:t>
        <a:bodyPr/>
        <a:lstStyle/>
        <a:p>
          <a:endParaRPr lang="ru-RU"/>
        </a:p>
      </dgm:t>
    </dgm:pt>
    <dgm:pt modelId="{1FA2D0E0-177C-4DE9-A454-16E63F0423CF}" type="pres">
      <dgm:prSet presAssocID="{3A38B54B-1316-4C01-95B9-9958FE24B812}" presName="childShape" presStyleCnt="0"/>
      <dgm:spPr/>
    </dgm:pt>
    <dgm:pt modelId="{FDB4F2E4-C052-4073-9029-04ADF9C76EFB}" type="pres">
      <dgm:prSet presAssocID="{7F075383-226D-4932-811E-6E7CF70615A3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22EC886-0874-49AE-A74B-E7E742A96632}" type="pres">
      <dgm:prSet presAssocID="{9CE57CEE-C86F-4652-B054-644E491A684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CF242-94D5-4466-9D0A-894E2C232EE3}" type="pres">
      <dgm:prSet presAssocID="{5FC98917-F0F6-4CC7-B1A1-4060C29EBED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D76AEEA-0992-47C7-BA3A-E6521705FE64}" type="pres">
      <dgm:prSet presAssocID="{BE93FF0A-897A-4CDD-932E-29F661EC9CD6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B81ED7-2CB6-4F90-9166-07C9C003963E}" type="presOf" srcId="{5FC98917-F0F6-4CC7-B1A1-4060C29EBED2}" destId="{9B6CF242-94D5-4466-9D0A-894E2C232EE3}" srcOrd="0" destOrd="0" presId="urn:microsoft.com/office/officeart/2005/8/layout/hierarchy3"/>
    <dgm:cxn modelId="{9E5162DC-8BD6-45BD-80BA-9109F75713B4}" type="presOf" srcId="{FCEC718B-4AED-4DA1-919E-E0105FE5C0F4}" destId="{344DCE88-9830-4C47-B063-AB630F53CD54}" srcOrd="1" destOrd="0" presId="urn:microsoft.com/office/officeart/2005/8/layout/hierarchy3"/>
    <dgm:cxn modelId="{002435DC-5B1A-4FD4-A1E6-CB85814C7EDB}" type="presOf" srcId="{BE93FF0A-897A-4CDD-932E-29F661EC9CD6}" destId="{BD76AEEA-0992-47C7-BA3A-E6521705FE64}" srcOrd="0" destOrd="0" presId="urn:microsoft.com/office/officeart/2005/8/layout/hierarchy3"/>
    <dgm:cxn modelId="{F8F83ECF-BE27-4D02-B182-39DDE6621D6E}" srcId="{A5C6DC83-0264-4D90-9C5C-21E0A8816DDA}" destId="{FCEC718B-4AED-4DA1-919E-E0105FE5C0F4}" srcOrd="0" destOrd="0" parTransId="{F34EE5EA-E43F-4195-BEA1-49C40E2A5E69}" sibTransId="{D1F9DE90-CE8C-4513-B30E-E9F7AC554ECC}"/>
    <dgm:cxn modelId="{DB03AF8F-D07E-4296-A983-29334533658D}" type="presOf" srcId="{3A38B54B-1316-4C01-95B9-9958FE24B812}" destId="{9A6F7516-A2DD-441E-805C-0A994C863AED}" srcOrd="1" destOrd="0" presId="urn:microsoft.com/office/officeart/2005/8/layout/hierarchy3"/>
    <dgm:cxn modelId="{B6496470-EEFF-4DDF-81CE-C420C374003E}" type="presOf" srcId="{A5C6DC83-0264-4D90-9C5C-21E0A8816DDA}" destId="{C2C78040-C0CB-44C3-A829-126601151D7D}" srcOrd="0" destOrd="0" presId="urn:microsoft.com/office/officeart/2005/8/layout/hierarchy3"/>
    <dgm:cxn modelId="{BD4705B2-9B60-4CE2-A9BD-79A7788FE2E6}" type="presOf" srcId="{FCEC718B-4AED-4DA1-919E-E0105FE5C0F4}" destId="{63C7DE47-4C9A-44B8-A0D6-CA5D3A982B1C}" srcOrd="0" destOrd="0" presId="urn:microsoft.com/office/officeart/2005/8/layout/hierarchy3"/>
    <dgm:cxn modelId="{FB0A46B5-A941-419D-AB02-C24D8BA694D0}" type="presOf" srcId="{7F075383-226D-4932-811E-6E7CF70615A3}" destId="{FDB4F2E4-C052-4073-9029-04ADF9C76EFB}" srcOrd="0" destOrd="0" presId="urn:microsoft.com/office/officeart/2005/8/layout/hierarchy3"/>
    <dgm:cxn modelId="{4900B0E9-5800-4D18-B35D-EACCDCC4010A}" srcId="{FCEC718B-4AED-4DA1-919E-E0105FE5C0F4}" destId="{0650E546-D67F-44D8-8229-58D59471BA5E}" srcOrd="1" destOrd="0" parTransId="{B75CF4CC-6C77-49A8-BE9D-0D24681C9AF3}" sibTransId="{D4C9179C-C97F-46D9-8BA5-13EB4A961CD5}"/>
    <dgm:cxn modelId="{2D73ABC2-5BB7-4F6C-846E-DD756F8CF60E}" srcId="{3A38B54B-1316-4C01-95B9-9958FE24B812}" destId="{9CE57CEE-C86F-4652-B054-644E491A6847}" srcOrd="0" destOrd="0" parTransId="{7F075383-226D-4932-811E-6E7CF70615A3}" sibTransId="{D824B50A-0612-42EB-B85C-EB6C405FF38E}"/>
    <dgm:cxn modelId="{785066DF-E63C-4BD5-86DB-FC4816DDC9EB}" type="presOf" srcId="{3A38B54B-1316-4C01-95B9-9958FE24B812}" destId="{98BDDAAF-A122-4A28-AA69-6933F60B0F72}" srcOrd="0" destOrd="0" presId="urn:microsoft.com/office/officeart/2005/8/layout/hierarchy3"/>
    <dgm:cxn modelId="{C0A4D14C-411A-47D6-9DF0-CF00A92C8C17}" type="presOf" srcId="{B75CF4CC-6C77-49A8-BE9D-0D24681C9AF3}" destId="{C331D74A-2C60-489B-A673-7E672A95E11F}" srcOrd="0" destOrd="0" presId="urn:microsoft.com/office/officeart/2005/8/layout/hierarchy3"/>
    <dgm:cxn modelId="{41BA0DC6-19E1-421D-BCA5-AD559A4BDA0C}" type="presOf" srcId="{6BD94E51-47C3-4B5C-9292-451891E365D1}" destId="{C8060FAB-77B7-4DC3-8531-BF4C5F29ED69}" srcOrd="0" destOrd="0" presId="urn:microsoft.com/office/officeart/2005/8/layout/hierarchy3"/>
    <dgm:cxn modelId="{EA288845-BC7C-451B-B3AA-59E566748DFA}" type="presOf" srcId="{B152F324-B37B-42D5-AD44-FE03451C92A1}" destId="{3E887148-5900-4EB0-8EF6-943DCD47518E}" srcOrd="0" destOrd="0" presId="urn:microsoft.com/office/officeart/2005/8/layout/hierarchy3"/>
    <dgm:cxn modelId="{52CE663E-EF98-4719-8E53-EC343EE83A77}" type="presOf" srcId="{0650E546-D67F-44D8-8229-58D59471BA5E}" destId="{0FD3973A-610E-4E48-8D60-AC5BCE4284F3}" srcOrd="0" destOrd="0" presId="urn:microsoft.com/office/officeart/2005/8/layout/hierarchy3"/>
    <dgm:cxn modelId="{AF07459A-166D-4875-9845-D164A8D0A7A1}" type="presOf" srcId="{9CE57CEE-C86F-4652-B054-644E491A6847}" destId="{222EC886-0874-49AE-A74B-E7E742A96632}" srcOrd="0" destOrd="0" presId="urn:microsoft.com/office/officeart/2005/8/layout/hierarchy3"/>
    <dgm:cxn modelId="{B1F1A0B2-AE9B-42A3-A805-45B947051E76}" srcId="{FCEC718B-4AED-4DA1-919E-E0105FE5C0F4}" destId="{B152F324-B37B-42D5-AD44-FE03451C92A1}" srcOrd="0" destOrd="0" parTransId="{6BD94E51-47C3-4B5C-9292-451891E365D1}" sibTransId="{BBD24F73-511A-4FF4-9485-55E84C3205E3}"/>
    <dgm:cxn modelId="{053DE1F9-0856-48D4-B273-82DED0988FF7}" srcId="{3A38B54B-1316-4C01-95B9-9958FE24B812}" destId="{BE93FF0A-897A-4CDD-932E-29F661EC9CD6}" srcOrd="1" destOrd="0" parTransId="{5FC98917-F0F6-4CC7-B1A1-4060C29EBED2}" sibTransId="{53B511A2-40B7-4EE1-B574-EC89247EEF8F}"/>
    <dgm:cxn modelId="{88ECAC72-552D-4115-81E1-E67EB55C9249}" srcId="{A5C6DC83-0264-4D90-9C5C-21E0A8816DDA}" destId="{3A38B54B-1316-4C01-95B9-9958FE24B812}" srcOrd="1" destOrd="0" parTransId="{668D59BC-FCF9-41E9-8571-227EEDF02F7F}" sibTransId="{99A19C2F-5531-4818-8A7F-35EDCE2046A5}"/>
    <dgm:cxn modelId="{82134EF6-02AB-4C2F-B1BA-05B500B6C904}" type="presParOf" srcId="{C2C78040-C0CB-44C3-A829-126601151D7D}" destId="{CC9358DC-5E34-439C-9589-B93C8E06569F}" srcOrd="0" destOrd="0" presId="urn:microsoft.com/office/officeart/2005/8/layout/hierarchy3"/>
    <dgm:cxn modelId="{E76A518F-3B7D-4585-9A6B-0C7E74296589}" type="presParOf" srcId="{CC9358DC-5E34-439C-9589-B93C8E06569F}" destId="{83495649-8054-4DCA-BEBB-CF2B68E6440B}" srcOrd="0" destOrd="0" presId="urn:microsoft.com/office/officeart/2005/8/layout/hierarchy3"/>
    <dgm:cxn modelId="{77BC0369-0C4A-4D89-9879-0A765223D578}" type="presParOf" srcId="{83495649-8054-4DCA-BEBB-CF2B68E6440B}" destId="{63C7DE47-4C9A-44B8-A0D6-CA5D3A982B1C}" srcOrd="0" destOrd="0" presId="urn:microsoft.com/office/officeart/2005/8/layout/hierarchy3"/>
    <dgm:cxn modelId="{932F0F8B-31E3-4B69-AC28-415D77797BF1}" type="presParOf" srcId="{83495649-8054-4DCA-BEBB-CF2B68E6440B}" destId="{344DCE88-9830-4C47-B063-AB630F53CD54}" srcOrd="1" destOrd="0" presId="urn:microsoft.com/office/officeart/2005/8/layout/hierarchy3"/>
    <dgm:cxn modelId="{4E4F0FD5-0694-41BD-9252-F82E21A215D5}" type="presParOf" srcId="{CC9358DC-5E34-439C-9589-B93C8E06569F}" destId="{73357536-F185-4716-831A-C0B947E8A882}" srcOrd="1" destOrd="0" presId="urn:microsoft.com/office/officeart/2005/8/layout/hierarchy3"/>
    <dgm:cxn modelId="{60D9A4A4-60FF-4C80-95C7-0390E17A3AB8}" type="presParOf" srcId="{73357536-F185-4716-831A-C0B947E8A882}" destId="{C8060FAB-77B7-4DC3-8531-BF4C5F29ED69}" srcOrd="0" destOrd="0" presId="urn:microsoft.com/office/officeart/2005/8/layout/hierarchy3"/>
    <dgm:cxn modelId="{B0E88BB3-27FC-4475-A674-4DC08053F9E3}" type="presParOf" srcId="{73357536-F185-4716-831A-C0B947E8A882}" destId="{3E887148-5900-4EB0-8EF6-943DCD47518E}" srcOrd="1" destOrd="0" presId="urn:microsoft.com/office/officeart/2005/8/layout/hierarchy3"/>
    <dgm:cxn modelId="{36A70239-052D-46A0-8F4C-82757FC0810B}" type="presParOf" srcId="{73357536-F185-4716-831A-C0B947E8A882}" destId="{C331D74A-2C60-489B-A673-7E672A95E11F}" srcOrd="2" destOrd="0" presId="urn:microsoft.com/office/officeart/2005/8/layout/hierarchy3"/>
    <dgm:cxn modelId="{6F39157B-A763-448D-8766-1CA132CF8C43}" type="presParOf" srcId="{73357536-F185-4716-831A-C0B947E8A882}" destId="{0FD3973A-610E-4E48-8D60-AC5BCE4284F3}" srcOrd="3" destOrd="0" presId="urn:microsoft.com/office/officeart/2005/8/layout/hierarchy3"/>
    <dgm:cxn modelId="{47369A32-7705-4756-8DE3-A096613F69D8}" type="presParOf" srcId="{C2C78040-C0CB-44C3-A829-126601151D7D}" destId="{D601F6E8-7E57-4010-84A1-446E78D5E061}" srcOrd="1" destOrd="0" presId="urn:microsoft.com/office/officeart/2005/8/layout/hierarchy3"/>
    <dgm:cxn modelId="{2469A82D-91E2-4320-B531-7C4935EC1652}" type="presParOf" srcId="{D601F6E8-7E57-4010-84A1-446E78D5E061}" destId="{DF455C2A-8E0D-4F33-83FD-4B4644831318}" srcOrd="0" destOrd="0" presId="urn:microsoft.com/office/officeart/2005/8/layout/hierarchy3"/>
    <dgm:cxn modelId="{E84A4FE3-07C2-4CD3-A280-D34957D867A0}" type="presParOf" srcId="{DF455C2A-8E0D-4F33-83FD-4B4644831318}" destId="{98BDDAAF-A122-4A28-AA69-6933F60B0F72}" srcOrd="0" destOrd="0" presId="urn:microsoft.com/office/officeart/2005/8/layout/hierarchy3"/>
    <dgm:cxn modelId="{E42024C9-F535-4265-9824-FF6CDC4945E7}" type="presParOf" srcId="{DF455C2A-8E0D-4F33-83FD-4B4644831318}" destId="{9A6F7516-A2DD-441E-805C-0A994C863AED}" srcOrd="1" destOrd="0" presId="urn:microsoft.com/office/officeart/2005/8/layout/hierarchy3"/>
    <dgm:cxn modelId="{377A3D90-3BF1-4835-8F51-DEAAD3AD4E55}" type="presParOf" srcId="{D601F6E8-7E57-4010-84A1-446E78D5E061}" destId="{1FA2D0E0-177C-4DE9-A454-16E63F0423CF}" srcOrd="1" destOrd="0" presId="urn:microsoft.com/office/officeart/2005/8/layout/hierarchy3"/>
    <dgm:cxn modelId="{0FC30152-3BB7-49BF-8018-3587C375E6FD}" type="presParOf" srcId="{1FA2D0E0-177C-4DE9-A454-16E63F0423CF}" destId="{FDB4F2E4-C052-4073-9029-04ADF9C76EFB}" srcOrd="0" destOrd="0" presId="urn:microsoft.com/office/officeart/2005/8/layout/hierarchy3"/>
    <dgm:cxn modelId="{F937C525-E71E-4509-A791-94F64B922F35}" type="presParOf" srcId="{1FA2D0E0-177C-4DE9-A454-16E63F0423CF}" destId="{222EC886-0874-49AE-A74B-E7E742A96632}" srcOrd="1" destOrd="0" presId="urn:microsoft.com/office/officeart/2005/8/layout/hierarchy3"/>
    <dgm:cxn modelId="{A95697C8-B925-441E-95ED-4903BDF2511E}" type="presParOf" srcId="{1FA2D0E0-177C-4DE9-A454-16E63F0423CF}" destId="{9B6CF242-94D5-4466-9D0A-894E2C232EE3}" srcOrd="2" destOrd="0" presId="urn:microsoft.com/office/officeart/2005/8/layout/hierarchy3"/>
    <dgm:cxn modelId="{F6A9404B-26B3-49AF-9653-4EC523FBA122}" type="presParOf" srcId="{1FA2D0E0-177C-4DE9-A454-16E63F0423CF}" destId="{BD76AEEA-0992-47C7-BA3A-E6521705FE64}" srcOrd="3" destOrd="0" presId="urn:microsoft.com/office/officeart/2005/8/layout/hierarchy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B1EBA5-6FF3-4398-8BA3-051BBAA54AA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7D1710-991D-4B3B-BE31-6B079E74D9B4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«Мозговой штурм»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A1A587D-BD57-457A-80BC-B68207E353F6}" type="parTrans" cxnId="{BD6944B7-D49E-477C-BFF1-3EDF00C2370C}">
      <dgm:prSet/>
      <dgm:spPr/>
      <dgm:t>
        <a:bodyPr/>
        <a:lstStyle/>
        <a:p>
          <a:endParaRPr lang="ru-RU"/>
        </a:p>
      </dgm:t>
    </dgm:pt>
    <dgm:pt modelId="{B0637AD7-BDA8-4565-A35B-F8F0E9BBB919}" type="sibTrans" cxnId="{BD6944B7-D49E-477C-BFF1-3EDF00C2370C}">
      <dgm:prSet/>
      <dgm:spPr/>
      <dgm:t>
        <a:bodyPr/>
        <a:lstStyle/>
        <a:p>
          <a:endParaRPr lang="ru-RU"/>
        </a:p>
      </dgm:t>
    </dgm:pt>
    <dgm:pt modelId="{D3F68780-8631-48C1-8E51-97E126CFB46A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«Коллективная запись»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7F39BB9-8FD3-4D94-9CB6-AAAF95E0DD24}" type="parTrans" cxnId="{A192E978-A763-493E-B95D-D02A9AAD62BA}">
      <dgm:prSet/>
      <dgm:spPr/>
      <dgm:t>
        <a:bodyPr/>
        <a:lstStyle/>
        <a:p>
          <a:endParaRPr lang="ru-RU"/>
        </a:p>
      </dgm:t>
    </dgm:pt>
    <dgm:pt modelId="{D1E78B55-2280-4AF3-AA33-A0E42D1937A1}" type="sibTrans" cxnId="{A192E978-A763-493E-B95D-D02A9AAD62BA}">
      <dgm:prSet/>
      <dgm:spPr/>
      <dgm:t>
        <a:bodyPr/>
        <a:lstStyle/>
        <a:p>
          <a:endParaRPr lang="ru-RU"/>
        </a:p>
      </dgm:t>
    </dgm:pt>
    <dgm:pt modelId="{DEACC58C-B856-472F-8C01-37B7341E95B6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«Рефлексия»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1E3AABE-401C-4F55-B448-5D11AF968DD6}" type="parTrans" cxnId="{240FDDD2-405F-41E7-B355-F7E91394BBD6}">
      <dgm:prSet/>
      <dgm:spPr/>
      <dgm:t>
        <a:bodyPr/>
        <a:lstStyle/>
        <a:p>
          <a:endParaRPr lang="ru-RU"/>
        </a:p>
      </dgm:t>
    </dgm:pt>
    <dgm:pt modelId="{279C179C-9BE9-42F8-8C72-94E6B41F40C1}" type="sibTrans" cxnId="{240FDDD2-405F-41E7-B355-F7E91394BBD6}">
      <dgm:prSet/>
      <dgm:spPr/>
      <dgm:t>
        <a:bodyPr/>
        <a:lstStyle/>
        <a:p>
          <a:endParaRPr lang="ru-RU"/>
        </a:p>
      </dgm:t>
    </dgm:pt>
    <dgm:pt modelId="{C0019EB7-3AC7-4D61-A489-0D9BB12DC3C9}" type="pres">
      <dgm:prSet presAssocID="{7DB1EBA5-6FF3-4398-8BA3-051BBAA54AA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2B9CDD-72A4-4679-957E-6463C5FD1597}" type="pres">
      <dgm:prSet presAssocID="{7A7D1710-991D-4B3B-BE31-6B079E74D9B4}" presName="parentLin" presStyleCnt="0"/>
      <dgm:spPr/>
    </dgm:pt>
    <dgm:pt modelId="{1800707B-2449-4220-80CD-89738BB9F797}" type="pres">
      <dgm:prSet presAssocID="{7A7D1710-991D-4B3B-BE31-6B079E74D9B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0474A96-FA1D-471C-9AFC-15CC71C9E671}" type="pres">
      <dgm:prSet presAssocID="{7A7D1710-991D-4B3B-BE31-6B079E74D9B4}" presName="parentText" presStyleLbl="node1" presStyleIdx="0" presStyleCnt="3" custLinFactNeighborX="-1235" custLinFactNeighborY="-2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8CF6D-1852-4E37-9E96-D4139F87017E}" type="pres">
      <dgm:prSet presAssocID="{7A7D1710-991D-4B3B-BE31-6B079E74D9B4}" presName="negativeSpace" presStyleCnt="0"/>
      <dgm:spPr/>
    </dgm:pt>
    <dgm:pt modelId="{8B6D2D5E-4E5E-40E5-BA24-3C2C3101A670}" type="pres">
      <dgm:prSet presAssocID="{7A7D1710-991D-4B3B-BE31-6B079E74D9B4}" presName="childText" presStyleLbl="conFgAcc1" presStyleIdx="0" presStyleCnt="3">
        <dgm:presLayoutVars>
          <dgm:bulletEnabled val="1"/>
        </dgm:presLayoutVars>
      </dgm:prSet>
      <dgm:spPr/>
    </dgm:pt>
    <dgm:pt modelId="{DC3FF566-3159-43F6-BD7B-92F3777F0ACA}" type="pres">
      <dgm:prSet presAssocID="{B0637AD7-BDA8-4565-A35B-F8F0E9BBB919}" presName="spaceBetweenRectangles" presStyleCnt="0"/>
      <dgm:spPr/>
    </dgm:pt>
    <dgm:pt modelId="{9000162C-DD6F-499B-A963-70DC99A97A3D}" type="pres">
      <dgm:prSet presAssocID="{D3F68780-8631-48C1-8E51-97E126CFB46A}" presName="parentLin" presStyleCnt="0"/>
      <dgm:spPr/>
    </dgm:pt>
    <dgm:pt modelId="{B27D2764-29E3-402E-9F26-5EECE4E7FC62}" type="pres">
      <dgm:prSet presAssocID="{D3F68780-8631-48C1-8E51-97E126CFB46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22AA61F-BB96-4746-BF35-B546B149B58C}" type="pres">
      <dgm:prSet presAssocID="{D3F68780-8631-48C1-8E51-97E126CFB46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80E27-96D1-45B5-A898-5487EBB87C37}" type="pres">
      <dgm:prSet presAssocID="{D3F68780-8631-48C1-8E51-97E126CFB46A}" presName="negativeSpace" presStyleCnt="0"/>
      <dgm:spPr/>
    </dgm:pt>
    <dgm:pt modelId="{2D5D5F1C-8AAE-4C08-B750-F324B59BFDB0}" type="pres">
      <dgm:prSet presAssocID="{D3F68780-8631-48C1-8E51-97E126CFB46A}" presName="childText" presStyleLbl="conFgAcc1" presStyleIdx="1" presStyleCnt="3">
        <dgm:presLayoutVars>
          <dgm:bulletEnabled val="1"/>
        </dgm:presLayoutVars>
      </dgm:prSet>
      <dgm:spPr/>
    </dgm:pt>
    <dgm:pt modelId="{300D7979-46E7-4541-881C-BB2710A13767}" type="pres">
      <dgm:prSet presAssocID="{D1E78B55-2280-4AF3-AA33-A0E42D1937A1}" presName="spaceBetweenRectangles" presStyleCnt="0"/>
      <dgm:spPr/>
    </dgm:pt>
    <dgm:pt modelId="{A633AF02-672D-4B7E-8D6A-55AE15BD9315}" type="pres">
      <dgm:prSet presAssocID="{DEACC58C-B856-472F-8C01-37B7341E95B6}" presName="parentLin" presStyleCnt="0"/>
      <dgm:spPr/>
    </dgm:pt>
    <dgm:pt modelId="{E21B3358-A747-41E7-A4A2-532E0655C366}" type="pres">
      <dgm:prSet presAssocID="{DEACC58C-B856-472F-8C01-37B7341E95B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4F4440E-BE1F-406F-9142-BECF71050A74}" type="pres">
      <dgm:prSet presAssocID="{DEACC58C-B856-472F-8C01-37B7341E95B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DF706-C2B9-4935-9F5F-55EBCAD5B805}" type="pres">
      <dgm:prSet presAssocID="{DEACC58C-B856-472F-8C01-37B7341E95B6}" presName="negativeSpace" presStyleCnt="0"/>
      <dgm:spPr/>
    </dgm:pt>
    <dgm:pt modelId="{59BF273E-C21D-4E38-92B1-EFC249ADF490}" type="pres">
      <dgm:prSet presAssocID="{DEACC58C-B856-472F-8C01-37B7341E95B6}" presName="childText" presStyleLbl="conFgAcc1" presStyleIdx="2" presStyleCnt="3" custLinFactNeighborX="2500" custLinFactNeighborY="3388">
        <dgm:presLayoutVars>
          <dgm:bulletEnabled val="1"/>
        </dgm:presLayoutVars>
      </dgm:prSet>
      <dgm:spPr/>
    </dgm:pt>
  </dgm:ptLst>
  <dgm:cxnLst>
    <dgm:cxn modelId="{52184362-1D1F-41AC-ACE8-3C399A8B127C}" type="presOf" srcId="{7A7D1710-991D-4B3B-BE31-6B079E74D9B4}" destId="{70474A96-FA1D-471C-9AFC-15CC71C9E671}" srcOrd="1" destOrd="0" presId="urn:microsoft.com/office/officeart/2005/8/layout/list1"/>
    <dgm:cxn modelId="{974D01B5-CD53-443F-8DAB-4CF59C3FB66B}" type="presOf" srcId="{7DB1EBA5-6FF3-4398-8BA3-051BBAA54AAF}" destId="{C0019EB7-3AC7-4D61-A489-0D9BB12DC3C9}" srcOrd="0" destOrd="0" presId="urn:microsoft.com/office/officeart/2005/8/layout/list1"/>
    <dgm:cxn modelId="{9B87AAEA-3814-44C6-A3CD-879226C94D19}" type="presOf" srcId="{D3F68780-8631-48C1-8E51-97E126CFB46A}" destId="{022AA61F-BB96-4746-BF35-B546B149B58C}" srcOrd="1" destOrd="0" presId="urn:microsoft.com/office/officeart/2005/8/layout/list1"/>
    <dgm:cxn modelId="{8F7C2C3C-D8CA-4F91-BC52-966DC67D9873}" type="presOf" srcId="{DEACC58C-B856-472F-8C01-37B7341E95B6}" destId="{44F4440E-BE1F-406F-9142-BECF71050A74}" srcOrd="1" destOrd="0" presId="urn:microsoft.com/office/officeart/2005/8/layout/list1"/>
    <dgm:cxn modelId="{8612F72C-81EB-4EE3-ABCF-0EB73A532CED}" type="presOf" srcId="{D3F68780-8631-48C1-8E51-97E126CFB46A}" destId="{B27D2764-29E3-402E-9F26-5EECE4E7FC62}" srcOrd="0" destOrd="0" presId="urn:microsoft.com/office/officeart/2005/8/layout/list1"/>
    <dgm:cxn modelId="{240FDDD2-405F-41E7-B355-F7E91394BBD6}" srcId="{7DB1EBA5-6FF3-4398-8BA3-051BBAA54AAF}" destId="{DEACC58C-B856-472F-8C01-37B7341E95B6}" srcOrd="2" destOrd="0" parTransId="{B1E3AABE-401C-4F55-B448-5D11AF968DD6}" sibTransId="{279C179C-9BE9-42F8-8C72-94E6B41F40C1}"/>
    <dgm:cxn modelId="{A192E978-A763-493E-B95D-D02A9AAD62BA}" srcId="{7DB1EBA5-6FF3-4398-8BA3-051BBAA54AAF}" destId="{D3F68780-8631-48C1-8E51-97E126CFB46A}" srcOrd="1" destOrd="0" parTransId="{77F39BB9-8FD3-4D94-9CB6-AAAF95E0DD24}" sibTransId="{D1E78B55-2280-4AF3-AA33-A0E42D1937A1}"/>
    <dgm:cxn modelId="{B6EFD3B2-8855-43EC-B9B4-5EC451BAF729}" type="presOf" srcId="{7A7D1710-991D-4B3B-BE31-6B079E74D9B4}" destId="{1800707B-2449-4220-80CD-89738BB9F797}" srcOrd="0" destOrd="0" presId="urn:microsoft.com/office/officeart/2005/8/layout/list1"/>
    <dgm:cxn modelId="{BD6944B7-D49E-477C-BFF1-3EDF00C2370C}" srcId="{7DB1EBA5-6FF3-4398-8BA3-051BBAA54AAF}" destId="{7A7D1710-991D-4B3B-BE31-6B079E74D9B4}" srcOrd="0" destOrd="0" parTransId="{EA1A587D-BD57-457A-80BC-B68207E353F6}" sibTransId="{B0637AD7-BDA8-4565-A35B-F8F0E9BBB919}"/>
    <dgm:cxn modelId="{9428862C-0799-440C-9CA4-73340C7CE0ED}" type="presOf" srcId="{DEACC58C-B856-472F-8C01-37B7341E95B6}" destId="{E21B3358-A747-41E7-A4A2-532E0655C366}" srcOrd="0" destOrd="0" presId="urn:microsoft.com/office/officeart/2005/8/layout/list1"/>
    <dgm:cxn modelId="{99FB5FB3-622D-419B-8D7E-27718373B720}" type="presParOf" srcId="{C0019EB7-3AC7-4D61-A489-0D9BB12DC3C9}" destId="{F42B9CDD-72A4-4679-957E-6463C5FD1597}" srcOrd="0" destOrd="0" presId="urn:microsoft.com/office/officeart/2005/8/layout/list1"/>
    <dgm:cxn modelId="{17E96BA2-E2CD-4BED-88F2-03023E14BDDF}" type="presParOf" srcId="{F42B9CDD-72A4-4679-957E-6463C5FD1597}" destId="{1800707B-2449-4220-80CD-89738BB9F797}" srcOrd="0" destOrd="0" presId="urn:microsoft.com/office/officeart/2005/8/layout/list1"/>
    <dgm:cxn modelId="{2E8D44B2-A4DC-4A5A-BDB7-C88DA54C8EAD}" type="presParOf" srcId="{F42B9CDD-72A4-4679-957E-6463C5FD1597}" destId="{70474A96-FA1D-471C-9AFC-15CC71C9E671}" srcOrd="1" destOrd="0" presId="urn:microsoft.com/office/officeart/2005/8/layout/list1"/>
    <dgm:cxn modelId="{C3B26ADB-5652-4A8A-90EF-491E0840D513}" type="presParOf" srcId="{C0019EB7-3AC7-4D61-A489-0D9BB12DC3C9}" destId="{A5E8CF6D-1852-4E37-9E96-D4139F87017E}" srcOrd="1" destOrd="0" presId="urn:microsoft.com/office/officeart/2005/8/layout/list1"/>
    <dgm:cxn modelId="{AAE40216-D739-4BA8-846C-E1923FF89C3D}" type="presParOf" srcId="{C0019EB7-3AC7-4D61-A489-0D9BB12DC3C9}" destId="{8B6D2D5E-4E5E-40E5-BA24-3C2C3101A670}" srcOrd="2" destOrd="0" presId="urn:microsoft.com/office/officeart/2005/8/layout/list1"/>
    <dgm:cxn modelId="{7AD379C0-2EB3-4071-A7FD-049EDCC0DC3A}" type="presParOf" srcId="{C0019EB7-3AC7-4D61-A489-0D9BB12DC3C9}" destId="{DC3FF566-3159-43F6-BD7B-92F3777F0ACA}" srcOrd="3" destOrd="0" presId="urn:microsoft.com/office/officeart/2005/8/layout/list1"/>
    <dgm:cxn modelId="{BD78B3C8-D800-4C37-9F4E-CACC42CE890B}" type="presParOf" srcId="{C0019EB7-3AC7-4D61-A489-0D9BB12DC3C9}" destId="{9000162C-DD6F-499B-A963-70DC99A97A3D}" srcOrd="4" destOrd="0" presId="urn:microsoft.com/office/officeart/2005/8/layout/list1"/>
    <dgm:cxn modelId="{EFB28096-8916-4479-B2C7-0D66A5BCAA22}" type="presParOf" srcId="{9000162C-DD6F-499B-A963-70DC99A97A3D}" destId="{B27D2764-29E3-402E-9F26-5EECE4E7FC62}" srcOrd="0" destOrd="0" presId="urn:microsoft.com/office/officeart/2005/8/layout/list1"/>
    <dgm:cxn modelId="{A04623E0-447B-4A4D-8B89-A416C3FF1C67}" type="presParOf" srcId="{9000162C-DD6F-499B-A963-70DC99A97A3D}" destId="{022AA61F-BB96-4746-BF35-B546B149B58C}" srcOrd="1" destOrd="0" presId="urn:microsoft.com/office/officeart/2005/8/layout/list1"/>
    <dgm:cxn modelId="{BCA830FD-8226-4557-A85B-7A156567F5DE}" type="presParOf" srcId="{C0019EB7-3AC7-4D61-A489-0D9BB12DC3C9}" destId="{1E480E27-96D1-45B5-A898-5487EBB87C37}" srcOrd="5" destOrd="0" presId="urn:microsoft.com/office/officeart/2005/8/layout/list1"/>
    <dgm:cxn modelId="{F60FD6A3-1210-4B02-82FA-4DE595CA82C4}" type="presParOf" srcId="{C0019EB7-3AC7-4D61-A489-0D9BB12DC3C9}" destId="{2D5D5F1C-8AAE-4C08-B750-F324B59BFDB0}" srcOrd="6" destOrd="0" presId="urn:microsoft.com/office/officeart/2005/8/layout/list1"/>
    <dgm:cxn modelId="{6587DC2A-365D-484B-9D25-03BC31D8DA6E}" type="presParOf" srcId="{C0019EB7-3AC7-4D61-A489-0D9BB12DC3C9}" destId="{300D7979-46E7-4541-881C-BB2710A13767}" srcOrd="7" destOrd="0" presId="urn:microsoft.com/office/officeart/2005/8/layout/list1"/>
    <dgm:cxn modelId="{F6F2856E-513D-4D3A-91C4-374DF5E32833}" type="presParOf" srcId="{C0019EB7-3AC7-4D61-A489-0D9BB12DC3C9}" destId="{A633AF02-672D-4B7E-8D6A-55AE15BD9315}" srcOrd="8" destOrd="0" presId="urn:microsoft.com/office/officeart/2005/8/layout/list1"/>
    <dgm:cxn modelId="{5B1FCF89-DFF2-4F80-9DE8-62C329DB8B10}" type="presParOf" srcId="{A633AF02-672D-4B7E-8D6A-55AE15BD9315}" destId="{E21B3358-A747-41E7-A4A2-532E0655C366}" srcOrd="0" destOrd="0" presId="urn:microsoft.com/office/officeart/2005/8/layout/list1"/>
    <dgm:cxn modelId="{D876CEE6-B754-4702-9507-530C56FD07E2}" type="presParOf" srcId="{A633AF02-672D-4B7E-8D6A-55AE15BD9315}" destId="{44F4440E-BE1F-406F-9142-BECF71050A74}" srcOrd="1" destOrd="0" presId="urn:microsoft.com/office/officeart/2005/8/layout/list1"/>
    <dgm:cxn modelId="{AF2878FE-C347-4B01-936F-69E55C4FDBF7}" type="presParOf" srcId="{C0019EB7-3AC7-4D61-A489-0D9BB12DC3C9}" destId="{4DDDF706-C2B9-4935-9F5F-55EBCAD5B805}" srcOrd="9" destOrd="0" presId="urn:microsoft.com/office/officeart/2005/8/layout/list1"/>
    <dgm:cxn modelId="{3D35EA09-75FE-4572-81F1-86473665B879}" type="presParOf" srcId="{C0019EB7-3AC7-4D61-A489-0D9BB12DC3C9}" destId="{59BF273E-C21D-4E38-92B1-EFC249ADF49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276087-1FFD-4ADE-B294-EA478DD2BF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68171-4E4B-46EA-9EB0-C4F8F1E27A9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эмоционального состояния и настроения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515EF2-9F32-4915-BECB-625F35309817}" type="parTrans" cxnId="{819DD9D6-B320-4FD2-95F5-8B93179C67AE}">
      <dgm:prSet/>
      <dgm:spPr/>
      <dgm:t>
        <a:bodyPr/>
        <a:lstStyle/>
        <a:p>
          <a:endParaRPr lang="ru-RU"/>
        </a:p>
      </dgm:t>
    </dgm:pt>
    <dgm:pt modelId="{1B78E408-44E8-40AE-9501-B89C3D4A6E00}" type="sibTrans" cxnId="{819DD9D6-B320-4FD2-95F5-8B93179C67AE}">
      <dgm:prSet/>
      <dgm:spPr/>
      <dgm:t>
        <a:bodyPr/>
        <a:lstStyle/>
        <a:p>
          <a:endParaRPr lang="ru-RU"/>
        </a:p>
      </dgm:t>
    </dgm:pt>
    <dgm:pt modelId="{F5D1B574-232F-43D0-B389-8047CF44F0CC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деятельности на занятии, тренинге, собрании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4C75E8-6F51-46EF-A92D-EAD0C9FBA7C4}" type="parTrans" cxnId="{642A6209-0182-4358-9AB8-6AB085D52187}">
      <dgm:prSet/>
      <dgm:spPr/>
      <dgm:t>
        <a:bodyPr/>
        <a:lstStyle/>
        <a:p>
          <a:endParaRPr lang="ru-RU"/>
        </a:p>
      </dgm:t>
    </dgm:pt>
    <dgm:pt modelId="{B764DA42-01FC-4D01-B0D8-5B5C3E05A603}" type="sibTrans" cxnId="{642A6209-0182-4358-9AB8-6AB085D52187}">
      <dgm:prSet/>
      <dgm:spPr/>
      <dgm:t>
        <a:bodyPr/>
        <a:lstStyle/>
        <a:p>
          <a:endParaRPr lang="ru-RU"/>
        </a:p>
      </dgm:t>
    </dgm:pt>
    <dgm:pt modelId="{4F8D67B0-E1B7-4F65-988E-87CCB640740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содержания материала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367BEB-98D4-4E3E-84F7-1C6A16F61F84}" type="parTrans" cxnId="{CE3D2C42-AC33-4778-92BD-CFF8C25324AF}">
      <dgm:prSet/>
      <dgm:spPr/>
      <dgm:t>
        <a:bodyPr/>
        <a:lstStyle/>
        <a:p>
          <a:endParaRPr lang="ru-RU"/>
        </a:p>
      </dgm:t>
    </dgm:pt>
    <dgm:pt modelId="{FEABCDA7-5028-4AF2-82CB-6E0BD2A88F99}" type="sibTrans" cxnId="{CE3D2C42-AC33-4778-92BD-CFF8C25324AF}">
      <dgm:prSet/>
      <dgm:spPr/>
      <dgm:t>
        <a:bodyPr/>
        <a:lstStyle/>
        <a:p>
          <a:endParaRPr lang="ru-RU"/>
        </a:p>
      </dgm:t>
    </dgm:pt>
    <dgm:pt modelId="{2E2A51A1-16D3-4AF5-8CE5-CAC520C6FE63}" type="pres">
      <dgm:prSet presAssocID="{07276087-1FFD-4ADE-B294-EA478DD2BF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3C2779-3BA3-4EF9-9BF6-C300C9B3BFE3}" type="pres">
      <dgm:prSet presAssocID="{A1B68171-4E4B-46EA-9EB0-C4F8F1E27A98}" presName="parentLin" presStyleCnt="0"/>
      <dgm:spPr/>
    </dgm:pt>
    <dgm:pt modelId="{FE9F610D-CC19-4ED4-A5C5-55748F075EE6}" type="pres">
      <dgm:prSet presAssocID="{A1B68171-4E4B-46EA-9EB0-C4F8F1E27A9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98B8EA9-A8B5-4363-AC93-A985A8088299}" type="pres">
      <dgm:prSet presAssocID="{A1B68171-4E4B-46EA-9EB0-C4F8F1E27A98}" presName="parentText" presStyleLbl="node1" presStyleIdx="0" presStyleCnt="3" custScaleX="142997" custScaleY="233880" custLinFactNeighborX="-21150" custLinFactNeighborY="-20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24F81-885B-4F3A-A000-DCB7089198A2}" type="pres">
      <dgm:prSet presAssocID="{A1B68171-4E4B-46EA-9EB0-C4F8F1E27A98}" presName="negativeSpace" presStyleCnt="0"/>
      <dgm:spPr/>
    </dgm:pt>
    <dgm:pt modelId="{9866AEC3-8C5E-44E0-BC67-7AC7D81806EB}" type="pres">
      <dgm:prSet presAssocID="{A1B68171-4E4B-46EA-9EB0-C4F8F1E27A98}" presName="childText" presStyleLbl="conFgAcc1" presStyleIdx="0" presStyleCnt="3">
        <dgm:presLayoutVars>
          <dgm:bulletEnabled val="1"/>
        </dgm:presLayoutVars>
      </dgm:prSet>
      <dgm:spPr/>
    </dgm:pt>
    <dgm:pt modelId="{DE51024E-41B3-4C2A-93BC-EE3C8E6B0089}" type="pres">
      <dgm:prSet presAssocID="{1B78E408-44E8-40AE-9501-B89C3D4A6E00}" presName="spaceBetweenRectangles" presStyleCnt="0"/>
      <dgm:spPr/>
    </dgm:pt>
    <dgm:pt modelId="{BF5D1A37-93A3-43EF-B279-506224F011CE}" type="pres">
      <dgm:prSet presAssocID="{F5D1B574-232F-43D0-B389-8047CF44F0CC}" presName="parentLin" presStyleCnt="0"/>
      <dgm:spPr/>
    </dgm:pt>
    <dgm:pt modelId="{867D359F-DC7F-4DE4-B3B5-818B04BB25C8}" type="pres">
      <dgm:prSet presAssocID="{F5D1B574-232F-43D0-B389-8047CF44F0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FE84A9E-C0A0-42EE-9832-C2E7164FC624}" type="pres">
      <dgm:prSet presAssocID="{F5D1B574-232F-43D0-B389-8047CF44F0CC}" presName="parentText" presStyleLbl="node1" presStyleIdx="1" presStyleCnt="3" custScaleX="142997" custScaleY="2612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60C6C-B87B-42FA-B999-20EB02F0485E}" type="pres">
      <dgm:prSet presAssocID="{F5D1B574-232F-43D0-B389-8047CF44F0CC}" presName="negativeSpace" presStyleCnt="0"/>
      <dgm:spPr/>
    </dgm:pt>
    <dgm:pt modelId="{AF9E82BB-D941-40C8-A95A-9B4A4CC6762E}" type="pres">
      <dgm:prSet presAssocID="{F5D1B574-232F-43D0-B389-8047CF44F0CC}" presName="childText" presStyleLbl="conFgAcc1" presStyleIdx="1" presStyleCnt="3">
        <dgm:presLayoutVars>
          <dgm:bulletEnabled val="1"/>
        </dgm:presLayoutVars>
      </dgm:prSet>
      <dgm:spPr/>
    </dgm:pt>
    <dgm:pt modelId="{4CF80CC4-3D90-4F6E-AB94-EF1271725C32}" type="pres">
      <dgm:prSet presAssocID="{B764DA42-01FC-4D01-B0D8-5B5C3E05A603}" presName="spaceBetweenRectangles" presStyleCnt="0"/>
      <dgm:spPr/>
    </dgm:pt>
    <dgm:pt modelId="{C3BCDCDC-AA0A-4E48-BF49-4B7F5BE5246C}" type="pres">
      <dgm:prSet presAssocID="{4F8D67B0-E1B7-4F65-988E-87CCB6407405}" presName="parentLin" presStyleCnt="0"/>
      <dgm:spPr/>
    </dgm:pt>
    <dgm:pt modelId="{4AB48359-1217-42DD-B4ED-5DC459A1684C}" type="pres">
      <dgm:prSet presAssocID="{4F8D67B0-E1B7-4F65-988E-87CCB640740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8755CF9-1AFD-405E-9E1B-E2ED5ABC98B1}" type="pres">
      <dgm:prSet presAssocID="{4F8D67B0-E1B7-4F65-988E-87CCB6407405}" presName="parentText" presStyleLbl="node1" presStyleIdx="2" presStyleCnt="3" custScaleX="146853" custScaleY="2528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DB6C9-6087-4445-BCF5-CFE99A584077}" type="pres">
      <dgm:prSet presAssocID="{4F8D67B0-E1B7-4F65-988E-87CCB6407405}" presName="negativeSpace" presStyleCnt="0"/>
      <dgm:spPr/>
    </dgm:pt>
    <dgm:pt modelId="{64C69618-0275-45A4-AB92-A27958EED985}" type="pres">
      <dgm:prSet presAssocID="{4F8D67B0-E1B7-4F65-988E-87CCB640740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DF88408-B614-4203-A55A-4F781F2EADF1}" type="presOf" srcId="{4F8D67B0-E1B7-4F65-988E-87CCB6407405}" destId="{4AB48359-1217-42DD-B4ED-5DC459A1684C}" srcOrd="0" destOrd="0" presId="urn:microsoft.com/office/officeart/2005/8/layout/list1"/>
    <dgm:cxn modelId="{3DDBB9A5-9971-467A-AD0C-13D837FEC012}" type="presOf" srcId="{A1B68171-4E4B-46EA-9EB0-C4F8F1E27A98}" destId="{598B8EA9-A8B5-4363-AC93-A985A8088299}" srcOrd="1" destOrd="0" presId="urn:microsoft.com/office/officeart/2005/8/layout/list1"/>
    <dgm:cxn modelId="{97DFFA8D-DF61-4469-91DE-9B1E86EE5FF0}" type="presOf" srcId="{07276087-1FFD-4ADE-B294-EA478DD2BF7F}" destId="{2E2A51A1-16D3-4AF5-8CE5-CAC520C6FE63}" srcOrd="0" destOrd="0" presId="urn:microsoft.com/office/officeart/2005/8/layout/list1"/>
    <dgm:cxn modelId="{99E79710-846F-4275-AE7A-407CE344AE7C}" type="presOf" srcId="{A1B68171-4E4B-46EA-9EB0-C4F8F1E27A98}" destId="{FE9F610D-CC19-4ED4-A5C5-55748F075EE6}" srcOrd="0" destOrd="0" presId="urn:microsoft.com/office/officeart/2005/8/layout/list1"/>
    <dgm:cxn modelId="{819DD9D6-B320-4FD2-95F5-8B93179C67AE}" srcId="{07276087-1FFD-4ADE-B294-EA478DD2BF7F}" destId="{A1B68171-4E4B-46EA-9EB0-C4F8F1E27A98}" srcOrd="0" destOrd="0" parTransId="{68515EF2-9F32-4915-BECB-625F35309817}" sibTransId="{1B78E408-44E8-40AE-9501-B89C3D4A6E00}"/>
    <dgm:cxn modelId="{25BBBBCC-FA2B-409D-942C-D244F65C5B64}" type="presOf" srcId="{F5D1B574-232F-43D0-B389-8047CF44F0CC}" destId="{3FE84A9E-C0A0-42EE-9832-C2E7164FC624}" srcOrd="1" destOrd="0" presId="urn:microsoft.com/office/officeart/2005/8/layout/list1"/>
    <dgm:cxn modelId="{524C00A3-9E6D-4E87-9CB6-CFD37EF0D49D}" type="presOf" srcId="{F5D1B574-232F-43D0-B389-8047CF44F0CC}" destId="{867D359F-DC7F-4DE4-B3B5-818B04BB25C8}" srcOrd="0" destOrd="0" presId="urn:microsoft.com/office/officeart/2005/8/layout/list1"/>
    <dgm:cxn modelId="{CE3D2C42-AC33-4778-92BD-CFF8C25324AF}" srcId="{07276087-1FFD-4ADE-B294-EA478DD2BF7F}" destId="{4F8D67B0-E1B7-4F65-988E-87CCB6407405}" srcOrd="2" destOrd="0" parTransId="{71367BEB-98D4-4E3E-84F7-1C6A16F61F84}" sibTransId="{FEABCDA7-5028-4AF2-82CB-6E0BD2A88F99}"/>
    <dgm:cxn modelId="{765D64A8-8DD3-44E0-B252-9FEAA8DE5569}" type="presOf" srcId="{4F8D67B0-E1B7-4F65-988E-87CCB6407405}" destId="{28755CF9-1AFD-405E-9E1B-E2ED5ABC98B1}" srcOrd="1" destOrd="0" presId="urn:microsoft.com/office/officeart/2005/8/layout/list1"/>
    <dgm:cxn modelId="{642A6209-0182-4358-9AB8-6AB085D52187}" srcId="{07276087-1FFD-4ADE-B294-EA478DD2BF7F}" destId="{F5D1B574-232F-43D0-B389-8047CF44F0CC}" srcOrd="1" destOrd="0" parTransId="{294C75E8-6F51-46EF-A92D-EAD0C9FBA7C4}" sibTransId="{B764DA42-01FC-4D01-B0D8-5B5C3E05A603}"/>
    <dgm:cxn modelId="{4A002AB5-09F8-461A-937B-DF5AFF8FD2C0}" type="presParOf" srcId="{2E2A51A1-16D3-4AF5-8CE5-CAC520C6FE63}" destId="{953C2779-3BA3-4EF9-9BF6-C300C9B3BFE3}" srcOrd="0" destOrd="0" presId="urn:microsoft.com/office/officeart/2005/8/layout/list1"/>
    <dgm:cxn modelId="{1B65D4CB-C7F7-4966-B697-243EE1C88174}" type="presParOf" srcId="{953C2779-3BA3-4EF9-9BF6-C300C9B3BFE3}" destId="{FE9F610D-CC19-4ED4-A5C5-55748F075EE6}" srcOrd="0" destOrd="0" presId="urn:microsoft.com/office/officeart/2005/8/layout/list1"/>
    <dgm:cxn modelId="{ECFCEFBD-AA06-47F4-A64B-B5E795F3AF71}" type="presParOf" srcId="{953C2779-3BA3-4EF9-9BF6-C300C9B3BFE3}" destId="{598B8EA9-A8B5-4363-AC93-A985A8088299}" srcOrd="1" destOrd="0" presId="urn:microsoft.com/office/officeart/2005/8/layout/list1"/>
    <dgm:cxn modelId="{D90521A1-A203-4C50-A840-87E6578F0A31}" type="presParOf" srcId="{2E2A51A1-16D3-4AF5-8CE5-CAC520C6FE63}" destId="{20724F81-885B-4F3A-A000-DCB7089198A2}" srcOrd="1" destOrd="0" presId="urn:microsoft.com/office/officeart/2005/8/layout/list1"/>
    <dgm:cxn modelId="{D6A7430A-6439-49F0-8680-5DEEA6298CDE}" type="presParOf" srcId="{2E2A51A1-16D3-4AF5-8CE5-CAC520C6FE63}" destId="{9866AEC3-8C5E-44E0-BC67-7AC7D81806EB}" srcOrd="2" destOrd="0" presId="urn:microsoft.com/office/officeart/2005/8/layout/list1"/>
    <dgm:cxn modelId="{B6B65AF9-5A5B-4AE0-8649-83E09CAF4898}" type="presParOf" srcId="{2E2A51A1-16D3-4AF5-8CE5-CAC520C6FE63}" destId="{DE51024E-41B3-4C2A-93BC-EE3C8E6B0089}" srcOrd="3" destOrd="0" presId="urn:microsoft.com/office/officeart/2005/8/layout/list1"/>
    <dgm:cxn modelId="{C2E932DD-4F57-4E61-B81E-48CC69E76C27}" type="presParOf" srcId="{2E2A51A1-16D3-4AF5-8CE5-CAC520C6FE63}" destId="{BF5D1A37-93A3-43EF-B279-506224F011CE}" srcOrd="4" destOrd="0" presId="urn:microsoft.com/office/officeart/2005/8/layout/list1"/>
    <dgm:cxn modelId="{50DAD3CC-82F7-41C8-9124-DFEA36906E04}" type="presParOf" srcId="{BF5D1A37-93A3-43EF-B279-506224F011CE}" destId="{867D359F-DC7F-4DE4-B3B5-818B04BB25C8}" srcOrd="0" destOrd="0" presId="urn:microsoft.com/office/officeart/2005/8/layout/list1"/>
    <dgm:cxn modelId="{026618B5-5DC1-4FD4-980C-DE6024A315AD}" type="presParOf" srcId="{BF5D1A37-93A3-43EF-B279-506224F011CE}" destId="{3FE84A9E-C0A0-42EE-9832-C2E7164FC624}" srcOrd="1" destOrd="0" presId="urn:microsoft.com/office/officeart/2005/8/layout/list1"/>
    <dgm:cxn modelId="{EF3A5A25-87F4-486C-9D27-69E6911D5DBF}" type="presParOf" srcId="{2E2A51A1-16D3-4AF5-8CE5-CAC520C6FE63}" destId="{68B60C6C-B87B-42FA-B999-20EB02F0485E}" srcOrd="5" destOrd="0" presId="urn:microsoft.com/office/officeart/2005/8/layout/list1"/>
    <dgm:cxn modelId="{15B671E0-FE47-4EA7-AE00-ACAD995528BB}" type="presParOf" srcId="{2E2A51A1-16D3-4AF5-8CE5-CAC520C6FE63}" destId="{AF9E82BB-D941-40C8-A95A-9B4A4CC6762E}" srcOrd="6" destOrd="0" presId="urn:microsoft.com/office/officeart/2005/8/layout/list1"/>
    <dgm:cxn modelId="{D9E83343-F290-4FFF-A678-0091C585A562}" type="presParOf" srcId="{2E2A51A1-16D3-4AF5-8CE5-CAC520C6FE63}" destId="{4CF80CC4-3D90-4F6E-AB94-EF1271725C32}" srcOrd="7" destOrd="0" presId="urn:microsoft.com/office/officeart/2005/8/layout/list1"/>
    <dgm:cxn modelId="{41748326-1C08-4957-9349-C97DA784A4BF}" type="presParOf" srcId="{2E2A51A1-16D3-4AF5-8CE5-CAC520C6FE63}" destId="{C3BCDCDC-AA0A-4E48-BF49-4B7F5BE5246C}" srcOrd="8" destOrd="0" presId="urn:microsoft.com/office/officeart/2005/8/layout/list1"/>
    <dgm:cxn modelId="{02EFEAE3-F421-4783-A4BA-9C1B403C47DE}" type="presParOf" srcId="{C3BCDCDC-AA0A-4E48-BF49-4B7F5BE5246C}" destId="{4AB48359-1217-42DD-B4ED-5DC459A1684C}" srcOrd="0" destOrd="0" presId="urn:microsoft.com/office/officeart/2005/8/layout/list1"/>
    <dgm:cxn modelId="{90EAE0B1-A354-4C09-965A-689CFE72E248}" type="presParOf" srcId="{C3BCDCDC-AA0A-4E48-BF49-4B7F5BE5246C}" destId="{28755CF9-1AFD-405E-9E1B-E2ED5ABC98B1}" srcOrd="1" destOrd="0" presId="urn:microsoft.com/office/officeart/2005/8/layout/list1"/>
    <dgm:cxn modelId="{7EA52EB4-869E-46BB-8D2E-1D820FF8EDA5}" type="presParOf" srcId="{2E2A51A1-16D3-4AF5-8CE5-CAC520C6FE63}" destId="{BCEDB6C9-6087-4445-BCF5-CFE99A584077}" srcOrd="9" destOrd="0" presId="urn:microsoft.com/office/officeart/2005/8/layout/list1"/>
    <dgm:cxn modelId="{277974D2-97FE-472B-8E58-ACDF9AED41E3}" type="presParOf" srcId="{2E2A51A1-16D3-4AF5-8CE5-CAC520C6FE63}" destId="{64C69618-0275-45A4-AB92-A27958EED98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2313D-93DC-4ECF-A02D-DC82247E5C5A}">
      <dsp:nvSpPr>
        <dsp:cNvPr id="0" name=""/>
        <dsp:cNvSpPr/>
      </dsp:nvSpPr>
      <dsp:spPr>
        <a:xfrm>
          <a:off x="4380569" y="1563491"/>
          <a:ext cx="2970761" cy="1507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3208"/>
              </a:lnTo>
              <a:lnTo>
                <a:pt x="2970761" y="1243208"/>
              </a:lnTo>
              <a:lnTo>
                <a:pt x="2970761" y="150753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B8B7C-AC51-4260-BC0F-C55200F36D6F}">
      <dsp:nvSpPr>
        <dsp:cNvPr id="0" name=""/>
        <dsp:cNvSpPr/>
      </dsp:nvSpPr>
      <dsp:spPr>
        <a:xfrm>
          <a:off x="4334849" y="1563491"/>
          <a:ext cx="91440" cy="7225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188"/>
              </a:lnTo>
              <a:lnTo>
                <a:pt x="124237" y="458188"/>
              </a:lnTo>
              <a:lnTo>
                <a:pt x="124237" y="72251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EEE2D-E23D-4995-98DE-FF5BE6A14E7B}">
      <dsp:nvSpPr>
        <dsp:cNvPr id="0" name=""/>
        <dsp:cNvSpPr/>
      </dsp:nvSpPr>
      <dsp:spPr>
        <a:xfrm>
          <a:off x="1259268" y="1563491"/>
          <a:ext cx="3121300" cy="1507533"/>
        </a:xfrm>
        <a:custGeom>
          <a:avLst/>
          <a:gdLst/>
          <a:ahLst/>
          <a:cxnLst/>
          <a:rect l="0" t="0" r="0" b="0"/>
          <a:pathLst>
            <a:path>
              <a:moveTo>
                <a:pt x="3121300" y="0"/>
              </a:moveTo>
              <a:lnTo>
                <a:pt x="3121300" y="1243208"/>
              </a:lnTo>
              <a:lnTo>
                <a:pt x="0" y="1243208"/>
              </a:lnTo>
              <a:lnTo>
                <a:pt x="0" y="150753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03E9B-564F-46EB-AE7A-20DB3E165EA6}">
      <dsp:nvSpPr>
        <dsp:cNvPr id="0" name=""/>
        <dsp:cNvSpPr/>
      </dsp:nvSpPr>
      <dsp:spPr>
        <a:xfrm>
          <a:off x="228602" y="304800"/>
          <a:ext cx="8303934" cy="12586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Традиционные формы взаимодействия</a:t>
          </a:r>
          <a:endParaRPr lang="ru-RU" sz="2600" kern="1200" dirty="0"/>
        </a:p>
      </dsp:txBody>
      <dsp:txXfrm>
        <a:off x="228602" y="304800"/>
        <a:ext cx="8303934" cy="1258690"/>
      </dsp:txXfrm>
    </dsp:sp>
    <dsp:sp modelId="{0ECABA5C-FDFE-4481-843A-D3BD5F619A7D}">
      <dsp:nvSpPr>
        <dsp:cNvPr id="0" name=""/>
        <dsp:cNvSpPr/>
      </dsp:nvSpPr>
      <dsp:spPr>
        <a:xfrm>
          <a:off x="578" y="3071025"/>
          <a:ext cx="2517381" cy="12586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Коллективные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8" y="3071025"/>
        <a:ext cx="2517381" cy="1258690"/>
      </dsp:txXfrm>
    </dsp:sp>
    <dsp:sp modelId="{FB3408F2-7140-4B48-A487-68E509EEC3A0}">
      <dsp:nvSpPr>
        <dsp:cNvPr id="0" name=""/>
        <dsp:cNvSpPr/>
      </dsp:nvSpPr>
      <dsp:spPr>
        <a:xfrm>
          <a:off x="3200396" y="2286004"/>
          <a:ext cx="2517381" cy="12586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00396" y="2286004"/>
        <a:ext cx="2517381" cy="1258690"/>
      </dsp:txXfrm>
    </dsp:sp>
    <dsp:sp modelId="{434972C3-6475-481D-92E1-E9E665B402C6}">
      <dsp:nvSpPr>
        <dsp:cNvPr id="0" name=""/>
        <dsp:cNvSpPr/>
      </dsp:nvSpPr>
      <dsp:spPr>
        <a:xfrm>
          <a:off x="6092640" y="3071025"/>
          <a:ext cx="2517381" cy="12586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Наглядные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92640" y="3071025"/>
        <a:ext cx="2517381" cy="1258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7DE47-4C9A-44B8-A0D6-CA5D3A982B1C}">
      <dsp:nvSpPr>
        <dsp:cNvPr id="0" name=""/>
        <dsp:cNvSpPr/>
      </dsp:nvSpPr>
      <dsp:spPr>
        <a:xfrm>
          <a:off x="187490" y="1892"/>
          <a:ext cx="2915208" cy="1457604"/>
        </a:xfrm>
        <a:prstGeom prst="roundRect">
          <a:avLst>
            <a:gd name="adj" fmla="val 10000"/>
          </a:avLst>
        </a:prstGeom>
        <a:solidFill>
          <a:schemeClr val="lt1"/>
        </a:solidFill>
        <a:ln w="28575" cap="flat" cmpd="sng" algn="ctr">
          <a:solidFill>
            <a:schemeClr val="accent5"/>
          </a:solidFill>
          <a:prstDash val="solid"/>
        </a:ln>
        <a:effectLst/>
        <a:sp3d extrusionH="50600"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«Педагогическая лаборатория»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0182" y="44584"/>
        <a:ext cx="2829824" cy="1372220"/>
      </dsp:txXfrm>
    </dsp:sp>
    <dsp:sp modelId="{C8060FAB-77B7-4DC3-8531-BF4C5F29ED69}">
      <dsp:nvSpPr>
        <dsp:cNvPr id="0" name=""/>
        <dsp:cNvSpPr/>
      </dsp:nvSpPr>
      <dsp:spPr>
        <a:xfrm>
          <a:off x="479011" y="1459496"/>
          <a:ext cx="291520" cy="1093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3203"/>
              </a:lnTo>
              <a:lnTo>
                <a:pt x="291520" y="1093203"/>
              </a:lnTo>
            </a:path>
          </a:pathLst>
        </a:custGeom>
        <a:noFill/>
        <a:ln w="285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887148-5900-4EB0-8EF6-943DCD47518E}">
      <dsp:nvSpPr>
        <dsp:cNvPr id="0" name=""/>
        <dsp:cNvSpPr/>
      </dsp:nvSpPr>
      <dsp:spPr>
        <a:xfrm>
          <a:off x="770532" y="1823897"/>
          <a:ext cx="2332166" cy="14576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-161800" extrusionH="106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«Читательская конференция»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3224" y="1866589"/>
        <a:ext cx="2246782" cy="1372220"/>
      </dsp:txXfrm>
    </dsp:sp>
    <dsp:sp modelId="{C331D74A-2C60-489B-A673-7E672A95E11F}">
      <dsp:nvSpPr>
        <dsp:cNvPr id="0" name=""/>
        <dsp:cNvSpPr/>
      </dsp:nvSpPr>
      <dsp:spPr>
        <a:xfrm>
          <a:off x="479011" y="1459496"/>
          <a:ext cx="291520" cy="2915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5208"/>
              </a:lnTo>
              <a:lnTo>
                <a:pt x="291520" y="2915208"/>
              </a:lnTo>
            </a:path>
          </a:pathLst>
        </a:custGeom>
        <a:noFill/>
        <a:ln w="285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3973A-610E-4E48-8D60-AC5BCE4284F3}">
      <dsp:nvSpPr>
        <dsp:cNvPr id="0" name=""/>
        <dsp:cNvSpPr/>
      </dsp:nvSpPr>
      <dsp:spPr>
        <a:xfrm>
          <a:off x="770532" y="3645903"/>
          <a:ext cx="2332166" cy="14576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-161800" extrusionH="106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«Аукцион»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3224" y="3688595"/>
        <a:ext cx="2246782" cy="1372220"/>
      </dsp:txXfrm>
    </dsp:sp>
    <dsp:sp modelId="{98BDDAAF-A122-4A28-AA69-6933F60B0F72}">
      <dsp:nvSpPr>
        <dsp:cNvPr id="0" name=""/>
        <dsp:cNvSpPr/>
      </dsp:nvSpPr>
      <dsp:spPr>
        <a:xfrm>
          <a:off x="3831501" y="1892"/>
          <a:ext cx="2915208" cy="1457604"/>
        </a:xfrm>
        <a:prstGeom prst="roundRect">
          <a:avLst>
            <a:gd name="adj" fmla="val 10000"/>
          </a:avLst>
        </a:prstGeom>
        <a:solidFill>
          <a:schemeClr val="lt1"/>
        </a:solidFill>
        <a:ln w="28575" cap="flat" cmpd="sng" algn="ctr">
          <a:solidFill>
            <a:schemeClr val="accent5"/>
          </a:solidFill>
          <a:prstDash val="solid"/>
        </a:ln>
        <a:effectLst/>
        <a:sp3d extrusionH="50600"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«Семейный практикум»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4193" y="44584"/>
        <a:ext cx="2829824" cy="1372220"/>
      </dsp:txXfrm>
    </dsp:sp>
    <dsp:sp modelId="{FDB4F2E4-C052-4073-9029-04ADF9C76EFB}">
      <dsp:nvSpPr>
        <dsp:cNvPr id="0" name=""/>
        <dsp:cNvSpPr/>
      </dsp:nvSpPr>
      <dsp:spPr>
        <a:xfrm>
          <a:off x="4123021" y="1459496"/>
          <a:ext cx="291520" cy="1093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3203"/>
              </a:lnTo>
              <a:lnTo>
                <a:pt x="291520" y="1093203"/>
              </a:lnTo>
            </a:path>
          </a:pathLst>
        </a:custGeom>
        <a:noFill/>
        <a:ln w="285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2EC886-0874-49AE-A74B-E7E742A96632}">
      <dsp:nvSpPr>
        <dsp:cNvPr id="0" name=""/>
        <dsp:cNvSpPr/>
      </dsp:nvSpPr>
      <dsp:spPr>
        <a:xfrm>
          <a:off x="4414542" y="1823897"/>
          <a:ext cx="2332166" cy="14576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-161800" extrusionH="106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«Душевный разговор»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57234" y="1866589"/>
        <a:ext cx="2246782" cy="1372220"/>
      </dsp:txXfrm>
    </dsp:sp>
    <dsp:sp modelId="{9B6CF242-94D5-4466-9D0A-894E2C232EE3}">
      <dsp:nvSpPr>
        <dsp:cNvPr id="0" name=""/>
        <dsp:cNvSpPr/>
      </dsp:nvSpPr>
      <dsp:spPr>
        <a:xfrm>
          <a:off x="4123021" y="1459496"/>
          <a:ext cx="291520" cy="2915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5208"/>
              </a:lnTo>
              <a:lnTo>
                <a:pt x="291520" y="2915208"/>
              </a:lnTo>
            </a:path>
          </a:pathLst>
        </a:custGeom>
        <a:noFill/>
        <a:ln w="285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6AEEA-0992-47C7-BA3A-E6521705FE64}">
      <dsp:nvSpPr>
        <dsp:cNvPr id="0" name=""/>
        <dsp:cNvSpPr/>
      </dsp:nvSpPr>
      <dsp:spPr>
        <a:xfrm>
          <a:off x="4414542" y="3645903"/>
          <a:ext cx="2332166" cy="14576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z="-161800" extrusionH="106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«Мастер-класс»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57234" y="3688595"/>
        <a:ext cx="2246782" cy="13722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D2D5E-4E5E-40E5-BA24-3C2C3101A670}">
      <dsp:nvSpPr>
        <dsp:cNvPr id="0" name=""/>
        <dsp:cNvSpPr/>
      </dsp:nvSpPr>
      <dsp:spPr>
        <a:xfrm>
          <a:off x="0" y="489859"/>
          <a:ext cx="617219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474A96-FA1D-471C-9AFC-15CC71C9E671}">
      <dsp:nvSpPr>
        <dsp:cNvPr id="0" name=""/>
        <dsp:cNvSpPr/>
      </dsp:nvSpPr>
      <dsp:spPr>
        <a:xfrm>
          <a:off x="304798" y="3"/>
          <a:ext cx="4320540" cy="97416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3306" tIns="0" rIns="163306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«Мозговой штурм»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2353" y="47558"/>
        <a:ext cx="4225430" cy="879050"/>
      </dsp:txXfrm>
    </dsp:sp>
    <dsp:sp modelId="{2D5D5F1C-8AAE-4C08-B750-F324B59BFDB0}">
      <dsp:nvSpPr>
        <dsp:cNvPr id="0" name=""/>
        <dsp:cNvSpPr/>
      </dsp:nvSpPr>
      <dsp:spPr>
        <a:xfrm>
          <a:off x="0" y="1986740"/>
          <a:ext cx="617219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2AA61F-BB96-4746-BF35-B546B149B58C}">
      <dsp:nvSpPr>
        <dsp:cNvPr id="0" name=""/>
        <dsp:cNvSpPr/>
      </dsp:nvSpPr>
      <dsp:spPr>
        <a:xfrm>
          <a:off x="308610" y="1499659"/>
          <a:ext cx="4320540" cy="97416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3306" tIns="0" rIns="163306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«Коллективная запись»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165" y="1547214"/>
        <a:ext cx="4225430" cy="879050"/>
      </dsp:txXfrm>
    </dsp:sp>
    <dsp:sp modelId="{59BF273E-C21D-4E38-92B1-EFC249ADF490}">
      <dsp:nvSpPr>
        <dsp:cNvPr id="0" name=""/>
        <dsp:cNvSpPr/>
      </dsp:nvSpPr>
      <dsp:spPr>
        <a:xfrm>
          <a:off x="0" y="3486400"/>
          <a:ext cx="6172199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4440E-BE1F-406F-9142-BECF71050A74}">
      <dsp:nvSpPr>
        <dsp:cNvPr id="0" name=""/>
        <dsp:cNvSpPr/>
      </dsp:nvSpPr>
      <dsp:spPr>
        <a:xfrm>
          <a:off x="308610" y="2996539"/>
          <a:ext cx="4320540" cy="97416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3306" tIns="0" rIns="163306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«Рефлексия»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165" y="3044094"/>
        <a:ext cx="4225430" cy="879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66AEC3-8C5E-44E0-BC67-7AC7D81806EB}">
      <dsp:nvSpPr>
        <dsp:cNvPr id="0" name=""/>
        <dsp:cNvSpPr/>
      </dsp:nvSpPr>
      <dsp:spPr>
        <a:xfrm>
          <a:off x="0" y="874266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B8EA9-A8B5-4363-AC93-A985A8088299}">
      <dsp:nvSpPr>
        <dsp:cNvPr id="0" name=""/>
        <dsp:cNvSpPr/>
      </dsp:nvSpPr>
      <dsp:spPr>
        <a:xfrm>
          <a:off x="228599" y="50800"/>
          <a:ext cx="5804020" cy="1035620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эмоционального состояния и настроения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9154" y="101355"/>
        <a:ext cx="5702910" cy="934510"/>
      </dsp:txXfrm>
    </dsp:sp>
    <dsp:sp modelId="{AF9E82BB-D941-40C8-A95A-9B4A4CC6762E}">
      <dsp:nvSpPr>
        <dsp:cNvPr id="0" name=""/>
        <dsp:cNvSpPr/>
      </dsp:nvSpPr>
      <dsp:spPr>
        <a:xfrm>
          <a:off x="0" y="2268557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E84A9E-C0A0-42EE-9832-C2E7164FC624}">
      <dsp:nvSpPr>
        <dsp:cNvPr id="0" name=""/>
        <dsp:cNvSpPr/>
      </dsp:nvSpPr>
      <dsp:spPr>
        <a:xfrm>
          <a:off x="289917" y="1333266"/>
          <a:ext cx="5804020" cy="1156691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деятельности на занятии, тренинге, собрании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6382" y="1389731"/>
        <a:ext cx="5691090" cy="1043761"/>
      </dsp:txXfrm>
    </dsp:sp>
    <dsp:sp modelId="{64C69618-0275-45A4-AB92-A27958EED985}">
      <dsp:nvSpPr>
        <dsp:cNvPr id="0" name=""/>
        <dsp:cNvSpPr/>
      </dsp:nvSpPr>
      <dsp:spPr>
        <a:xfrm>
          <a:off x="0" y="3625954"/>
          <a:ext cx="6096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55CF9-1AFD-405E-9E1B-E2ED5ABC98B1}">
      <dsp:nvSpPr>
        <dsp:cNvPr id="0" name=""/>
        <dsp:cNvSpPr/>
      </dsp:nvSpPr>
      <dsp:spPr>
        <a:xfrm>
          <a:off x="282475" y="2727557"/>
          <a:ext cx="5807538" cy="1119796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 содержания материала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7139" y="2782221"/>
        <a:ext cx="5698210" cy="1010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469637"/>
            <a:ext cx="6435598" cy="338772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09600" y="345996"/>
            <a:ext cx="8381999" cy="5223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9525" algn="ctr">
              <a:lnSpc>
                <a:spcPct val="100699"/>
              </a:lnSpc>
              <a:spcBef>
                <a:spcPts val="95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</a:t>
            </a:r>
          </a:p>
          <a:p>
            <a:pPr marL="12700" marR="5080" indent="-9525" algn="ctr">
              <a:lnSpc>
                <a:spcPct val="100699"/>
              </a:lnSpc>
              <a:spcBef>
                <a:spcPts val="95"/>
              </a:spcBef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Ростова-на-Дону «Детский сад № 102»  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3169" y="3733800"/>
            <a:ext cx="36436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Семинар подготовил:</a:t>
            </a:r>
          </a:p>
          <a:p>
            <a:pPr algn="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algn="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Губарева И.В.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600201"/>
            <a:ext cx="861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«ОБРАЗОВАТЕЛЬНОЕ ПРОСТРАНСТВО ДОШКОЛЬНОГО ОБРАЗОВАТЕЛЬНОГО УЧРЕЖДЕНИЯ И СЕМЬИ»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524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АКТИВИЗАЦИИ РОДИТЕЛЕЙ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905000" y="1143000"/>
          <a:ext cx="617220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875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1" y="1524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РЕФЛЕКСИИ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5105401"/>
            <a:ext cx="4648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52448750"/>
              </p:ext>
            </p:extLst>
          </p:nvPr>
        </p:nvGraphicFramePr>
        <p:xfrm>
          <a:off x="609600" y="127223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62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992888" cy="576064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РЕФЛЕКСИИ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740438"/>
              </p:ext>
            </p:extLst>
          </p:nvPr>
        </p:nvGraphicFramePr>
        <p:xfrm>
          <a:off x="2915816" y="836712"/>
          <a:ext cx="3168352" cy="575689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168352"/>
              </a:tblGrid>
              <a:tr h="35842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«Письменный ответ»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«Слово эстафета»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«Блиц опрос»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926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«Чудесный ларец»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«Рисунок дня»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«Работа в круге»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«Анонимный совет»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«Слово дня»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«Цепочка пожеланий»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«Незаконченное предложение»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«Солнышко»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«Дерево»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«Ладошка»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«Сердце»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«Букет</a:t>
                      </a:r>
                      <a:r>
                        <a:rPr lang="ru-RU" sz="16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настроения»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«Кораблик»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77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«Жест дня»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9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599"/>
            <a:ext cx="2667000" cy="2953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Users\Сергей\Desktop\nadpis-09-0001-ic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1524000"/>
            <a:ext cx="10691813" cy="16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9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120680" cy="590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50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43169" y="3733800"/>
            <a:ext cx="364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22860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 правовые документы</a:t>
            </a:r>
          </a:p>
          <a:p>
            <a:pPr algn="ctr"/>
            <a:r>
              <a:rPr lang="ru-RU" b="1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регламентирующие деятельность ДОУ по взаимодействию </a:t>
            </a:r>
            <a:r>
              <a:rPr lang="ru-RU" b="1" dirty="0" smtClean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endParaRPr lang="ru-RU" b="1" i="0" dirty="0">
              <a:solidFill>
                <a:srgbClr val="2626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2057400"/>
            <a:ext cx="8305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№ 273-ФЗ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кодекс Российской Федерации от 29 декабря 1995 года № 223-ФЗ.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24 июля 1998 г. № 124-ФЗ «Об основных гарантиях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 ребенка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Российской Федерации» (с изменениями и дополнениями).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17.10.2013 № 1155 «Об утверждении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стандарта дошкольного образования».</a:t>
            </a:r>
          </a:p>
        </p:txBody>
      </p:sp>
    </p:spTree>
    <p:extLst>
      <p:ext uri="{BB962C8B-B14F-4D97-AF65-F5344CB8AC3E}">
        <p14:creationId xmlns:p14="http://schemas.microsoft.com/office/powerpoint/2010/main" val="25898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43169" y="3733800"/>
            <a:ext cx="364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19200" y="15240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направления взаимодействия ДОУ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семьями воспитанников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52600" y="1352550"/>
            <a:ext cx="3124200" cy="1828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семьи в единое образовательное пространство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16036" y="3648302"/>
            <a:ext cx="3435927" cy="18266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благополучного климата взаимодействия с родителями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07740" y="1380259"/>
            <a:ext cx="3085987" cy="1714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доверительных, партнерских отношений с родителями 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3761509"/>
            <a:ext cx="2895600" cy="2092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50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638800" y="1754909"/>
            <a:ext cx="364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6400" y="172084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2286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организации общения с родителями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28800" y="1371600"/>
            <a:ext cx="2692400" cy="11125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Непонимание родителями важности режима детского сада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410200" y="1295400"/>
            <a:ext cx="2720167" cy="119582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единства требований в семье и детском саду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05000" y="2667000"/>
            <a:ext cx="2616200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 общении с молодыми родителями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62600" y="2667000"/>
            <a:ext cx="2491567" cy="1295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 общении с родителями из неблагополучных семей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2209800" y="3733800"/>
            <a:ext cx="5562600" cy="2362200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дать родителям почувствовать свою компетентность и заинтересованность в успешном развитии ребенка, показать родителям, что он видит в них партнеров, единомышленников.  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17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43169" y="3733800"/>
            <a:ext cx="364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Сергей\Desktop\cukhoml_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2755141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609600" y="1066800"/>
            <a:ext cx="4931260" cy="3962400"/>
          </a:xfrm>
          <a:prstGeom prst="wedgeRoundRectCallout">
            <a:avLst>
              <a:gd name="adj1" fmla="val 59829"/>
              <a:gd name="adj2" fmla="val 4250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человека - это зеркало его духовной культуры. От процесса общения и его результатов во многом зависит психическое здоровье человека - его настроение, его чувства, эмоции. Речь педагога – очень важный элемент в работе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45720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31394"/>
              </p:ext>
            </p:extLst>
          </p:nvPr>
        </p:nvGraphicFramePr>
        <p:xfrm>
          <a:off x="467544" y="764704"/>
          <a:ext cx="8136903" cy="5548499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4068027"/>
                <a:gridCol w="4068876"/>
              </a:tblGrid>
              <a:tr h="416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Традиционные формы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Нетрадиционные формы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Родительские собрания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Тесты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01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Групповые консультации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«Почтовый ящик» (родители могут помещать волнующие их вопросы)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Конференции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Совместные досуги, праздники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Индивидуальные консультации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Брифинг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8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Беседы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Консультации с применением мультимедийной установки 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8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Наглядные (папки-передвижки, стенды, выставки </a:t>
                      </a:r>
                      <a:r>
                        <a:rPr lang="ru-RU" sz="1400" b="0" dirty="0" err="1">
                          <a:effectLst/>
                        </a:rPr>
                        <a:t>и.т.д</a:t>
                      </a:r>
                      <a:r>
                        <a:rPr lang="ru-RU" sz="1400" b="0" dirty="0">
                          <a:effectLst/>
                        </a:rPr>
                        <a:t>)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Тренинги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88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Тематические занятия с родителями 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0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414-20211129_1813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267200"/>
            <a:ext cx="3089564" cy="1808847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733892295"/>
              </p:ext>
            </p:extLst>
          </p:nvPr>
        </p:nvGraphicFramePr>
        <p:xfrm>
          <a:off x="304800" y="228600"/>
          <a:ext cx="8610600" cy="561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279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52401"/>
            <a:ext cx="7696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ВЗАИМОДЕЙСТВИЯ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18067"/>
              </p:ext>
            </p:extLst>
          </p:nvPr>
        </p:nvGraphicFramePr>
        <p:xfrm>
          <a:off x="76200" y="1082917"/>
          <a:ext cx="9060873" cy="5624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0291"/>
                <a:gridCol w="3020291"/>
                <a:gridCol w="3020291"/>
              </a:tblGrid>
              <a:tr h="6210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 какой целью используется</a:t>
                      </a:r>
                      <a:r>
                        <a:rPr lang="ru-RU" baseline="0" dirty="0" smtClean="0"/>
                        <a:t> эта 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проведения общения</a:t>
                      </a:r>
                      <a:endParaRPr lang="ru-RU" dirty="0"/>
                    </a:p>
                  </a:txBody>
                  <a:tcPr/>
                </a:tc>
              </a:tr>
              <a:tr h="91676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Информационно-аналитические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Выявление интересов, потребностей, запросов родителей, уровня их педагогической грамотности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Проведение социологических срезов, опросов, «Почтовый ящик»</a:t>
                      </a:r>
                      <a:endParaRPr lang="ru-RU" sz="1400" dirty="0"/>
                    </a:p>
                  </a:txBody>
                  <a:tcPr/>
                </a:tc>
              </a:tr>
              <a:tr h="726098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Досуговые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Установление эмоционального контакта между педагогами, родителями, детьми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Совместные досуги, праздники, участие родителей и детей в выставках</a:t>
                      </a:r>
                      <a:endParaRPr lang="ru-RU" sz="1400" dirty="0"/>
                    </a:p>
                  </a:txBody>
                  <a:tcPr/>
                </a:tc>
              </a:tr>
              <a:tr h="1744802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Познавательные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Семинары-практикумы, педагогический брифинг, педагогическая гостиная, проведение собраний, консультаций в нетрадиционной форме, игры с педагогическим содержанием, педагогическая библиотека для родителей</a:t>
                      </a:r>
                      <a:endParaRPr lang="ru-RU" sz="1400" dirty="0"/>
                    </a:p>
                  </a:txBody>
                  <a:tcPr/>
                </a:tc>
              </a:tr>
              <a:tr h="1537791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Наглядно-информационные: информационно-ознакомительные; информационно-просветительские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Информационные проекты для родителей, организация дней (недель) открытых дверей, открытых просмотров занятий и других видов деятельности детей. Выпуск газет, организация мини-библиотек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3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66681"/>
            <a:ext cx="6858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РОДИТЕЛЬСКИХ СОБРАНИЙ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77924958"/>
              </p:ext>
            </p:extLst>
          </p:nvPr>
        </p:nvGraphicFramePr>
        <p:xfrm>
          <a:off x="1295400" y="1066800"/>
          <a:ext cx="69342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C:\Users\user\Desktop\1614558310_21-p-chelovechki-na-belom-fone-2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743200"/>
            <a:ext cx="2286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672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1879</TotalTime>
  <Words>581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РЕФЛЕКСИИ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Анастасия</dc:creator>
  <cp:lastModifiedBy>w</cp:lastModifiedBy>
  <cp:revision>83</cp:revision>
  <dcterms:created xsi:type="dcterms:W3CDTF">2022-02-07T15:55:13Z</dcterms:created>
  <dcterms:modified xsi:type="dcterms:W3CDTF">2022-12-15T18:50:55Z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2022-02-07T00:00:00Z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2022-02-07T00:00:00Z</vt:filetime>
  </property>
</Properties>
</file>