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360" y="56612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rgbClr val="000099"/>
                </a:solidFill>
              </a:rPr>
              <a:t>Устаревшее </a:t>
            </a:r>
            <a:r>
              <a:rPr lang="ru-RU" i="1" dirty="0">
                <a:solidFill>
                  <a:srgbClr val="000099"/>
                </a:solidFill>
              </a:rPr>
              <a:t>название </a:t>
            </a:r>
            <a:r>
              <a:rPr lang="ru-RU" b="1" i="1" dirty="0">
                <a:solidFill>
                  <a:srgbClr val="000099"/>
                </a:solidFill>
              </a:rPr>
              <a:t>«геликоптер» </a:t>
            </a:r>
            <a:r>
              <a:rPr lang="ru-RU" i="1" dirty="0">
                <a:solidFill>
                  <a:srgbClr val="000099"/>
                </a:solidFill>
              </a:rPr>
              <a:t>было заимствовано из французского языка уже в конце XIX века. Во французском языке, в свою очередь, слово создано из корней греческого языка.</a:t>
            </a:r>
          </a:p>
        </p:txBody>
      </p:sp>
      <p:pic>
        <p:nvPicPr>
          <p:cNvPr id="1026" name="Picture 2" descr="\\server\Oбщие доументы\25.11.2022\вертолё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530" y="201259"/>
            <a:ext cx="5561703" cy="417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12160" y="260648"/>
            <a:ext cx="2915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8 февраля 1929 года </a:t>
            </a:r>
            <a:r>
              <a:rPr lang="ru-RU" dirty="0" smtClean="0">
                <a:solidFill>
                  <a:srgbClr val="FF0000"/>
                </a:solidFill>
              </a:rPr>
              <a:t>Николай Ильич </a:t>
            </a:r>
            <a:r>
              <a:rPr lang="ru-RU" dirty="0">
                <a:solidFill>
                  <a:srgbClr val="FF0000"/>
                </a:solidFill>
              </a:rPr>
              <a:t>Камов назвал изобретённый им аппарат новым словом «вертолёт».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1284" y="1737976"/>
            <a:ext cx="2915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b="1" dirty="0">
                <a:solidFill>
                  <a:srgbClr val="000099"/>
                </a:solidFill>
              </a:rPr>
              <a:t> Вертолёт – </a:t>
            </a:r>
            <a:r>
              <a:rPr lang="ru-RU" dirty="0">
                <a:solidFill>
                  <a:srgbClr val="000099"/>
                </a:solidFill>
              </a:rPr>
              <a:t>винтокрылый летательный аппарат, у которого подъёмная и движущая силы на всех этапах полёта создаются одним или несколькими несущими винтами с приводом от одного или нескольких двигателей.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9531" y="4562518"/>
            <a:ext cx="38524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00B050"/>
                </a:solidFill>
              </a:rPr>
              <a:t>Летательный аппарата Каскр-1, впервые названный словом «вертолёт»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" name="Picture 2" descr="http://lemur59.ru/sites/default/files/images/%D0%BF%D0%BE%D1%80%D1%82%D1%80%D0%B5%D1%82%20%D0%BA%D0%B0%D0%BC%D0%BE%D0%B2%D0%B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0" y="3500438"/>
            <a:ext cx="1544026" cy="2080740"/>
          </a:xfrm>
          <a:prstGeom prst="rect">
            <a:avLst/>
          </a:prstGeom>
          <a:noFill/>
          <a:ln w="38100">
            <a:solidFill>
              <a:srgbClr val="00009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38540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88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Director</dc:creator>
  <cp:lastModifiedBy>1Кабинет</cp:lastModifiedBy>
  <cp:revision>5</cp:revision>
  <dcterms:created xsi:type="dcterms:W3CDTF">2023-02-08T01:13:35Z</dcterms:created>
  <dcterms:modified xsi:type="dcterms:W3CDTF">2023-02-08T01:37:17Z</dcterms:modified>
</cp:coreProperties>
</file>