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515" autoAdjust="0"/>
  </p:normalViewPr>
  <p:slideViewPr>
    <p:cSldViewPr snapToGrid="0">
      <p:cViewPr varScale="1">
        <p:scale>
          <a:sx n="54" d="100"/>
          <a:sy n="54" d="100"/>
        </p:scale>
        <p:origin x="13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A462-CC07-47D4-88C2-397A7647031F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3FD3-56C7-40D9-B4AF-2E4A9DD9B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287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A462-CC07-47D4-88C2-397A7647031F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3FD3-56C7-40D9-B4AF-2E4A9DD9B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951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A462-CC07-47D4-88C2-397A7647031F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3FD3-56C7-40D9-B4AF-2E4A9DD9B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715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A462-CC07-47D4-88C2-397A7647031F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3FD3-56C7-40D9-B4AF-2E4A9DD9B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120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A462-CC07-47D4-88C2-397A7647031F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3FD3-56C7-40D9-B4AF-2E4A9DD9B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26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A462-CC07-47D4-88C2-397A7647031F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3FD3-56C7-40D9-B4AF-2E4A9DD9B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470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A462-CC07-47D4-88C2-397A7647031F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3FD3-56C7-40D9-B4AF-2E4A9DD9B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329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A462-CC07-47D4-88C2-397A7647031F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3FD3-56C7-40D9-B4AF-2E4A9DD9B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280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A462-CC07-47D4-88C2-397A7647031F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3FD3-56C7-40D9-B4AF-2E4A9DD9B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405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A462-CC07-47D4-88C2-397A7647031F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3FD3-56C7-40D9-B4AF-2E4A9DD9B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572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5A462-CC07-47D4-88C2-397A7647031F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3FD3-56C7-40D9-B4AF-2E4A9DD9B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2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5A462-CC07-47D4-88C2-397A7647031F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03FD3-56C7-40D9-B4AF-2E4A9DD9B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18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ru-portret.ru/images/istoricheskie/00129_Istorichesk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141" y="0"/>
            <a:ext cx="78710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826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704fbb022fb156345cc93e5a5b3da865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986" y="0"/>
            <a:ext cx="8373540" cy="6651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670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 descr="https://ds04.infourok.ru/uploads/ex/0c24/000d0473-e97cb5b2/hello_html_1dd52e2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8574741" cy="581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205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ds04.infourok.ru/uploads/ex/0af1/00082140-56c6e496/hello_html_7790cad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8036859" cy="665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371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yasavey.ru/wp-content/uploads/2020/09/464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7391400" cy="614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170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www.culture.ru/storage/images/3bef6f441bef87e2fb8b539227152ef1/86efd4a98ba12cee3cc0a55a3897bc2a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8413444" cy="6544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861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482296"/>
            <a:ext cx="5181600" cy="58320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u="sng" dirty="0" smtClean="0"/>
              <a:t>А.А. Фет «Зреет рожь над жаркой нивой»</a:t>
            </a:r>
          </a:p>
          <a:p>
            <a:pPr marL="0" indent="0">
              <a:buNone/>
            </a:pPr>
            <a:r>
              <a:rPr lang="ru-RU" b="1" dirty="0" smtClean="0"/>
              <a:t>Зреет </a:t>
            </a:r>
            <a:r>
              <a:rPr lang="ru-RU" b="1" dirty="0"/>
              <a:t>рожь над жаркой нивой,</a:t>
            </a:r>
            <a:br>
              <a:rPr lang="ru-RU" b="1" dirty="0"/>
            </a:br>
            <a:r>
              <a:rPr lang="ru-RU" b="1" dirty="0"/>
              <a:t>И от нивы и до нивы</a:t>
            </a:r>
            <a:br>
              <a:rPr lang="ru-RU" b="1" dirty="0"/>
            </a:br>
            <a:r>
              <a:rPr lang="ru-RU" b="1" dirty="0"/>
              <a:t>Гонит ветер прихотливый</a:t>
            </a:r>
            <a:br>
              <a:rPr lang="ru-RU" b="1" dirty="0"/>
            </a:br>
            <a:r>
              <a:rPr lang="ru-RU" b="1" dirty="0"/>
              <a:t>Золотые переливы.</a:t>
            </a:r>
          </a:p>
          <a:p>
            <a:pPr marL="0" indent="0">
              <a:buNone/>
            </a:pPr>
            <a:r>
              <a:rPr lang="ru-RU" b="1" dirty="0"/>
              <a:t>Робко месяц смотрит в очи,</a:t>
            </a:r>
            <a:br>
              <a:rPr lang="ru-RU" b="1" dirty="0"/>
            </a:br>
            <a:r>
              <a:rPr lang="ru-RU" b="1" dirty="0"/>
              <a:t>Изумлен, что день не минул,</a:t>
            </a:r>
            <a:br>
              <a:rPr lang="ru-RU" b="1" dirty="0"/>
            </a:br>
            <a:r>
              <a:rPr lang="ru-RU" b="1" dirty="0"/>
              <a:t>Но широко в область ночи</a:t>
            </a:r>
            <a:br>
              <a:rPr lang="ru-RU" b="1" dirty="0"/>
            </a:br>
            <a:r>
              <a:rPr lang="ru-RU" b="1" dirty="0"/>
              <a:t>День объятия раскинул.</a:t>
            </a:r>
          </a:p>
          <a:p>
            <a:pPr marL="0" indent="0">
              <a:buNone/>
            </a:pPr>
            <a:r>
              <a:rPr lang="ru-RU" b="1" dirty="0"/>
              <a:t>Над безбрежной жатвой хлеба</a:t>
            </a:r>
            <a:br>
              <a:rPr lang="ru-RU" b="1" dirty="0"/>
            </a:br>
            <a:r>
              <a:rPr lang="ru-RU" b="1" dirty="0"/>
              <a:t>Меж заката и востока</a:t>
            </a:r>
            <a:br>
              <a:rPr lang="ru-RU" b="1" dirty="0"/>
            </a:br>
            <a:r>
              <a:rPr lang="ru-RU" b="1" dirty="0"/>
              <a:t>Лишь на миг смежает небо</a:t>
            </a:r>
            <a:br>
              <a:rPr lang="ru-RU" b="1" dirty="0"/>
            </a:br>
            <a:r>
              <a:rPr lang="ru-RU" b="1" dirty="0"/>
              <a:t>Огнедышащее око.</a:t>
            </a:r>
          </a:p>
          <a:p>
            <a:endParaRPr lang="ru-RU" b="1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sz="half" idx="1"/>
          </p:nvPr>
        </p:nvSpPr>
        <p:spPr bwMode="auto">
          <a:xfrm>
            <a:off x="747747" y="297631"/>
            <a:ext cx="5330755" cy="60166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88872" rIns="0" bIns="17457" numCol="1" anchor="ctr" anchorCtr="0" compatLnSpc="1">
            <a:prstTxWarp prst="textNoShape">
              <a:avLst/>
            </a:prstTxWarp>
            <a:spAutoFit/>
          </a:bodyPr>
          <a:lstStyle>
            <a:lvl1pPr indent="177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1" u="sng" strike="noStrike" cap="none" normalizeH="0" baseline="0" dirty="0" smtClean="0">
                <a:ln>
                  <a:noFill/>
                </a:ln>
                <a:solidFill>
                  <a:srgbClr val="601802"/>
                </a:solidFill>
                <a:effectLst/>
                <a:latin typeface="Trebuchet MS" panose="020B0603020202020204" pitchFamily="34" charset="0"/>
              </a:rPr>
              <a:t>А. А. Фет «Весенний дождь»</a:t>
            </a: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1" i="1" u="sng" strike="noStrike" cap="none" normalizeH="0" baseline="0" dirty="0" smtClean="0">
              <a:ln>
                <a:noFill/>
              </a:ln>
              <a:solidFill>
                <a:srgbClr val="601802"/>
              </a:solidFill>
              <a:effectLst/>
              <a:latin typeface="Trebuchet MS" panose="020B0603020202020204" pitchFamily="34" charset="0"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Ещё светло перед окном,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В разрывы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облак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 солнце блещет,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И воробей своим крылом,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В песке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купаяся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, трепещет.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 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А уж от неба до земли,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Качаясь, движется завеса,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И будто в золотой пыли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Стоит за ней опушка леса.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 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Две капли брызнули в стекло,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От лип душистым мёдом тянет,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И что-то к саду подошло,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По свежим листьям барабанит.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973961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47</Words>
  <Application>Microsoft Office PowerPoint</Application>
  <PresentationFormat>Широкоэкранный</PresentationFormat>
  <Paragraphs>20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Helvetica Neue</vt:lpstr>
      <vt:lpstr>Trebuchet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5</cp:revision>
  <dcterms:created xsi:type="dcterms:W3CDTF">2021-03-29T17:43:21Z</dcterms:created>
  <dcterms:modified xsi:type="dcterms:W3CDTF">2021-03-29T18:27:06Z</dcterms:modified>
</cp:coreProperties>
</file>