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A128-5889-4406-9716-FD483A39299D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961E8-873E-4B11-9E08-90216C4B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A128-5889-4406-9716-FD483A39299D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961E8-873E-4B11-9E08-90216C4B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A128-5889-4406-9716-FD483A39299D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961E8-873E-4B11-9E08-90216C4B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A128-5889-4406-9716-FD483A39299D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961E8-873E-4B11-9E08-90216C4B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A128-5889-4406-9716-FD483A39299D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961E8-873E-4B11-9E08-90216C4B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A128-5889-4406-9716-FD483A39299D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961E8-873E-4B11-9E08-90216C4B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A128-5889-4406-9716-FD483A39299D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961E8-873E-4B11-9E08-90216C4B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A128-5889-4406-9716-FD483A39299D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961E8-873E-4B11-9E08-90216C4B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A128-5889-4406-9716-FD483A39299D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961E8-873E-4B11-9E08-90216C4B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A128-5889-4406-9716-FD483A39299D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961E8-873E-4B11-9E08-90216C4B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A128-5889-4406-9716-FD483A39299D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D2961E8-873E-4B11-9E08-90216C4BE0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061A128-5889-4406-9716-FD483A39299D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2961E8-873E-4B11-9E08-90216C4BE09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Презентация на тему «Улицы нашего города. Улица имени Гаврилова.»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4643446"/>
            <a:ext cx="4143404" cy="1500198"/>
          </a:xfrm>
        </p:spPr>
        <p:txBody>
          <a:bodyPr>
            <a:normAutofit/>
          </a:bodyPr>
          <a:lstStyle/>
          <a:p>
            <a:endParaRPr lang="ru-RU" sz="1800" dirty="0"/>
          </a:p>
        </p:txBody>
      </p:sp>
      <p:pic>
        <p:nvPicPr>
          <p:cNvPr id="4" name="Рисунок 3" descr="C:\Users\Наталия\Documents\88_52119012_455641415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429000"/>
            <a:ext cx="2500330" cy="29461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357166"/>
            <a:ext cx="6357982" cy="6286544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latin typeface="Arial" pitchFamily="34" charset="0"/>
                <a:cs typeface="Arial" pitchFamily="34" charset="0"/>
              </a:rPr>
              <a:t>    Иван Андреевич Гаврилов, под чьим руководством был создан Совет рабочих и солдатских депутатов, вписал свое имя в историю не только Котовска, но и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Тамбовщины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в целом.</a:t>
            </a:r>
          </a:p>
          <a:p>
            <a:pPr algn="l"/>
            <a:r>
              <a:rPr lang="ru-RU" sz="1800" dirty="0" smtClean="0">
                <a:latin typeface="Arial" pitchFamily="34" charset="0"/>
                <a:cs typeface="Arial" pitchFamily="34" charset="0"/>
              </a:rPr>
              <a:t>    Прибыв на строительство завода в 1945 году, работая бетонщиком – арматурщиком, он зарекомендовал себя человеком решительным, готовым упорно защищать интересы простых людей .</a:t>
            </a:r>
          </a:p>
          <a:p>
            <a:pPr algn="l"/>
            <a:r>
              <a:rPr lang="ru-RU" sz="1800" dirty="0" smtClean="0">
                <a:latin typeface="Arial" pitchFamily="34" charset="0"/>
                <a:cs typeface="Arial" pitchFamily="34" charset="0"/>
              </a:rPr>
              <a:t>      В 1918 году И.Гаврилов был назначен редактором газеты «Издательство Тамбовского губернского исполнительного комитета Совета рабочих и солдатских депутатов», позже газета стала называться «тамбовская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прада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». Проявлял себя способным журналистом. Свои статьи подписывал «Рабочий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Пороховик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».</a:t>
            </a:r>
          </a:p>
          <a:p>
            <a:pPr algn="l"/>
            <a:r>
              <a:rPr lang="ru-RU" sz="1800" dirty="0" smtClean="0">
                <a:latin typeface="Arial" pitchFamily="34" charset="0"/>
                <a:cs typeface="Arial" pitchFamily="34" charset="0"/>
              </a:rPr>
              <a:t>    В 1921 году уехал учиться в Москву. К сожалению волна репрессий не прошла его стороной, он провел многие годы в лагерях, позже был полностью  реабилитирован.</a:t>
            </a:r>
          </a:p>
          <a:p>
            <a:pPr algn="l"/>
            <a:r>
              <a:rPr lang="ru-RU" sz="1800" dirty="0" smtClean="0">
                <a:latin typeface="Arial" pitchFamily="34" charset="0"/>
                <a:cs typeface="Arial" pitchFamily="34" charset="0"/>
              </a:rPr>
              <a:t>В октябре 1961 года улица Маховая в Котовске была переименована в улицу имени И.А. Гаврилова.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Наталия\Documents\tumblr_inline_mze5vf070y1resnfx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857232"/>
            <a:ext cx="421484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Наталия\Documents\642932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286124"/>
            <a:ext cx="421484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200408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>Спасибо за внимание</a:t>
            </a:r>
            <a:endParaRPr lang="ru-RU" sz="8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71</TotalTime>
  <Words>161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Constantia</vt:lpstr>
      <vt:lpstr>Wingdings 2</vt:lpstr>
      <vt:lpstr>Поток</vt:lpstr>
      <vt:lpstr>Презентация на тему «Улицы нашего города. Улица имени Гаврилова.»</vt:lpstr>
      <vt:lpstr>Презентация PowerPoint</vt:lpstr>
      <vt:lpstr>Презентация PowerPoint</vt:lpstr>
      <vt:lpstr>Спасибо за внимание</vt:lpstr>
    </vt:vector>
  </TitlesOfParts>
  <Company>Krokoz™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«Улицы нашего города. Улица Гаврилова.»</dc:title>
  <dc:creator>Наталия</dc:creator>
  <cp:lastModifiedBy>Сергей Поляков</cp:lastModifiedBy>
  <cp:revision>9</cp:revision>
  <dcterms:created xsi:type="dcterms:W3CDTF">2017-10-26T07:39:15Z</dcterms:created>
  <dcterms:modified xsi:type="dcterms:W3CDTF">2021-04-08T06:14:27Z</dcterms:modified>
</cp:coreProperties>
</file>