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1BB46-0006-4A1B-B335-6F6A54152EEF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C894C-82AD-4E9B-8CDB-6B29D4A01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302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1BB46-0006-4A1B-B335-6F6A54152EEF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C894C-82AD-4E9B-8CDB-6B29D4A01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819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1BB46-0006-4A1B-B335-6F6A54152EEF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C894C-82AD-4E9B-8CDB-6B29D4A01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252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1BB46-0006-4A1B-B335-6F6A54152EEF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C894C-82AD-4E9B-8CDB-6B29D4A01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603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1BB46-0006-4A1B-B335-6F6A54152EEF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C894C-82AD-4E9B-8CDB-6B29D4A01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397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1BB46-0006-4A1B-B335-6F6A54152EEF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C894C-82AD-4E9B-8CDB-6B29D4A01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365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1BB46-0006-4A1B-B335-6F6A54152EEF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C894C-82AD-4E9B-8CDB-6B29D4A01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061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1BB46-0006-4A1B-B335-6F6A54152EEF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C894C-82AD-4E9B-8CDB-6B29D4A01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069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1BB46-0006-4A1B-B335-6F6A54152EEF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C894C-82AD-4E9B-8CDB-6B29D4A01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164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1BB46-0006-4A1B-B335-6F6A54152EEF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C894C-82AD-4E9B-8CDB-6B29D4A01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689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1BB46-0006-4A1B-B335-6F6A54152EEF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C894C-82AD-4E9B-8CDB-6B29D4A01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562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1BB46-0006-4A1B-B335-6F6A54152EEF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C894C-82AD-4E9B-8CDB-6B29D4A01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492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ВИДЫ ПРИДАТОЧНЫХ ПРЕДЛОЖЕНИЙ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096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resent5.com/presentbyword/20161215/podgotovka_k_sochineniyu_s2.1__chast_4__images/podgotovka_k_sochineniyu_s2.1__chast_4__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8" y="332656"/>
            <a:ext cx="7776862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9550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Придаточные подлежащные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8363272" cy="478539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Придаточное подлежащное может стоять перед главным предложением, в середине главного предложения, после главного предложения.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(кто?)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Кто знает этого человека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тот не любит с ним много говорить.  (кто – союзное слово),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подлеж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.-мест.)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Всё (что?),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полагалось в дорогу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было собрано.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подлеж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.-мест.), (что – союз. слово)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забавляло (что?),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он старост</a:t>
            </a:r>
            <a:r>
              <a:rPr lang="ru-RU" dirty="0" smtClean="0">
                <a:solidFill>
                  <a:srgbClr val="C00000"/>
                </a:solidFill>
              </a:rPr>
              <a:t>а.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594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Придаточные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сказуемные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435280" cy="48574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Придаточные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сказуемные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отвечают на вопросы сказуемого. К главному предложению они прикрепляются союзными словами ~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кто, ~каков, ~какой, ~который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другими, а также союзами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~что, ~чтобы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другими.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Придаточные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сказуемные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раскрывают содержание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указательных местоимений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выполняющих в главных предложениях функцию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сказуемого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Время </a:t>
            </a:r>
            <a:r>
              <a:rPr lang="ru-RU" u="dbl" dirty="0" smtClean="0">
                <a:latin typeface="Times New Roman" pitchFamily="18" charset="0"/>
                <a:cs typeface="Times New Roman" pitchFamily="18" charset="0"/>
              </a:rPr>
              <a:t>такое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людям беседовать некогда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Герой – это </a:t>
            </a:r>
            <a:r>
              <a:rPr lang="ru-RU" u="dbl" dirty="0" smtClean="0">
                <a:latin typeface="Times New Roman" pitchFamily="18" charset="0"/>
                <a:cs typeface="Times New Roman" pitchFamily="18" charset="0"/>
              </a:rPr>
              <a:t>тот,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кто творит жизнь вопреки смерти</a:t>
            </a:r>
            <a:r>
              <a:rPr lang="ru-RU" i="1" dirty="0" smtClean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243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Проверяю себя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Поставить знаки препинания, определить вид  придаточных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Она та кого никто не ждет.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Всё что полагалось в дорогу  было собрано .</a:t>
            </a:r>
            <a:r>
              <a:rPr lang="ru-RU" dirty="0" smtClean="0"/>
              <a:t>Тишина такая какая бывает только перед закатом.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Тот кто должен отвечать за других взрослеет раньше. </a:t>
            </a:r>
            <a:r>
              <a:rPr lang="ru-RU" dirty="0" smtClean="0"/>
              <a:t>Каков вопрос таков ответ.</a:t>
            </a:r>
            <a:r>
              <a:rPr lang="ru-RU" i="1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Всё прекрасно  что нас окружает.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209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Определительные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8363272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Придаточное определительное предложение — это зависимая часть сложноподчинённого предложения, которая поясняет слово с предметным значением в главном предложении и отвечает на вопросы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какой? чей?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Мы шли лугом (каким?), который пестрел множеством цветов. Коридор, (какой?)что вёл в гостиную, был заставлен старой мебелью. 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801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Дополнительные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19256" cy="48574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Придаточные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дополнительные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или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изъяснительные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отвечают на вопросы дополнения. Чаще всего они относятся к сказуемому. В качестве средств связи выступают союзы ~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что, ~будто, ~ чтобы и другие, а также союзные слова ~ кто, ~ что, ~как и другие.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Хозяйка не слышала,( чего?) как позади чуть скрипнула дверь. Даже сквозь стены слышно, (что?) как гудит ветер в проводах.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218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бстоятельственные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4"/>
            <a:ext cx="8435280" cy="500141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Обстоятельственное придаточное предложение — это придаточное предложение в составе СПП, отвечают на те же вопросы, что и обстоятельства в простом предложении, и относящееся к одному из членов главного предложения, который нуждается в пояснении. 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Присоединяются с помощью союзных слов: кто, что, который, чей, где, куда, откуда, как, зачем, почему, сколько.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также союзов: что, чтобы, будто, как, словно, как будто и других. </a:t>
            </a:r>
          </a:p>
          <a:p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0914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44498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56697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418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ВИДЫ ПРИДАТОЧНЫХ ПРЕДЛОЖЕНИЙ </vt:lpstr>
      <vt:lpstr>Презентация PowerPoint</vt:lpstr>
      <vt:lpstr>Придаточные подлежащные</vt:lpstr>
      <vt:lpstr>Придаточные сказуемные</vt:lpstr>
      <vt:lpstr>Проверяю себя  Поставить знаки препинания, определить вид  придаточных</vt:lpstr>
      <vt:lpstr>Определительные </vt:lpstr>
      <vt:lpstr>Дополнительные</vt:lpstr>
      <vt:lpstr>Обстоятельственные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ПРИДАТОЧНЫХ ПРЕДЛОЖЕНИЙ</dc:title>
  <dc:creator>Admin</dc:creator>
  <cp:lastModifiedBy>Admin</cp:lastModifiedBy>
  <cp:revision>4</cp:revision>
  <dcterms:created xsi:type="dcterms:W3CDTF">2022-11-04T11:28:47Z</dcterms:created>
  <dcterms:modified xsi:type="dcterms:W3CDTF">2022-11-04T12:01:00Z</dcterms:modified>
</cp:coreProperties>
</file>